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4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5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6.xml" ContentType="application/vnd.openxmlformats-officedocument.presentationml.notesSlid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5"/>
  </p:notesMasterIdLst>
  <p:sldIdLst>
    <p:sldId id="319" r:id="rId3"/>
    <p:sldId id="262" r:id="rId4"/>
    <p:sldId id="297" r:id="rId5"/>
    <p:sldId id="417" r:id="rId6"/>
    <p:sldId id="432" r:id="rId7"/>
    <p:sldId id="299" r:id="rId8"/>
    <p:sldId id="422" r:id="rId9"/>
    <p:sldId id="424" r:id="rId10"/>
    <p:sldId id="305" r:id="rId11"/>
    <p:sldId id="425" r:id="rId12"/>
    <p:sldId id="436" r:id="rId13"/>
    <p:sldId id="431" r:id="rId14"/>
    <p:sldId id="312" r:id="rId15"/>
    <p:sldId id="433" r:id="rId16"/>
    <p:sldId id="434" r:id="rId17"/>
    <p:sldId id="437" r:id="rId18"/>
    <p:sldId id="426" r:id="rId19"/>
    <p:sldId id="427" r:id="rId20"/>
    <p:sldId id="428" r:id="rId21"/>
    <p:sldId id="429" r:id="rId22"/>
    <p:sldId id="430" r:id="rId23"/>
    <p:sldId id="435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B45B2B-D837-492A-B28A-DE448656E24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364D0-4276-464D-BD4B-82B12EBC13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552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576198-4CF3-446F-B204-6B1848582D6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576198-4CF3-446F-B204-6B1848582D6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576198-4CF3-446F-B204-6B1848582D6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576198-4CF3-446F-B204-6B1848582D6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576198-4CF3-446F-B204-6B1848582D6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576198-4CF3-446F-B204-6B1848582D6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tags" Target="../tags/tag37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5" Type="http://schemas.openxmlformats.org/officeDocument/2006/relationships/tags" Target="../tags/tag29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34.xml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tags" Target="../tags/tag3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3.xml"/><Relationship Id="rId4" Type="http://schemas.openxmlformats.org/officeDocument/2006/relationships/tags" Target="../tags/tag7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77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82.xml"/><Relationship Id="rId10" Type="http://schemas.openxmlformats.org/officeDocument/2006/relationships/tags" Target="../tags/tag87.xml"/><Relationship Id="rId4" Type="http://schemas.openxmlformats.org/officeDocument/2006/relationships/tags" Target="../tags/tag81.xml"/><Relationship Id="rId9" Type="http://schemas.openxmlformats.org/officeDocument/2006/relationships/tags" Target="../tags/tag86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5" Type="http://schemas.openxmlformats.org/officeDocument/2006/relationships/tags" Target="../tags/tag99.xml"/><Relationship Id="rId10" Type="http://schemas.openxmlformats.org/officeDocument/2006/relationships/tags" Target="../tags/tag104.xml"/><Relationship Id="rId4" Type="http://schemas.openxmlformats.org/officeDocument/2006/relationships/tags" Target="../tags/tag98.xml"/><Relationship Id="rId9" Type="http://schemas.openxmlformats.org/officeDocument/2006/relationships/tags" Target="../tags/tag103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11.xml"/><Relationship Id="rId10" Type="http://schemas.openxmlformats.org/officeDocument/2006/relationships/tags" Target="../tags/tag116.xml"/><Relationship Id="rId4" Type="http://schemas.openxmlformats.org/officeDocument/2006/relationships/tags" Target="../tags/tag110.xml"/><Relationship Id="rId9" Type="http://schemas.openxmlformats.org/officeDocument/2006/relationships/tags" Target="../tags/tag115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21.xml"/><Relationship Id="rId10" Type="http://schemas.openxmlformats.org/officeDocument/2006/relationships/tags" Target="../tags/tag126.xml"/><Relationship Id="rId4" Type="http://schemas.openxmlformats.org/officeDocument/2006/relationships/tags" Target="../tags/tag120.xml"/><Relationship Id="rId9" Type="http://schemas.openxmlformats.org/officeDocument/2006/relationships/tags" Target="../tags/tag125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31.xml"/><Relationship Id="rId10" Type="http://schemas.openxmlformats.org/officeDocument/2006/relationships/tags" Target="../tags/tag136.xml"/><Relationship Id="rId4" Type="http://schemas.openxmlformats.org/officeDocument/2006/relationships/tags" Target="../tags/tag130.xml"/><Relationship Id="rId9" Type="http://schemas.openxmlformats.org/officeDocument/2006/relationships/tags" Target="../tags/tag135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12" Type="http://schemas.openxmlformats.org/officeDocument/2006/relationships/tags" Target="../tags/tag148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tags" Target="../tags/tag147.xml"/><Relationship Id="rId5" Type="http://schemas.openxmlformats.org/officeDocument/2006/relationships/tags" Target="../tags/tag141.xml"/><Relationship Id="rId10" Type="http://schemas.openxmlformats.org/officeDocument/2006/relationships/tags" Target="../tags/tag146.xml"/><Relationship Id="rId4" Type="http://schemas.openxmlformats.org/officeDocument/2006/relationships/tags" Target="../tags/tag140.xml"/><Relationship Id="rId9" Type="http://schemas.openxmlformats.org/officeDocument/2006/relationships/tags" Target="../tags/tag145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151.xml"/><Relationship Id="rId7" Type="http://schemas.openxmlformats.org/officeDocument/2006/relationships/tags" Target="../tags/tag155.xml"/><Relationship Id="rId12" Type="http://schemas.openxmlformats.org/officeDocument/2006/relationships/tags" Target="../tags/tag160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tags" Target="../tags/tag159.xml"/><Relationship Id="rId5" Type="http://schemas.openxmlformats.org/officeDocument/2006/relationships/tags" Target="../tags/tag153.xml"/><Relationship Id="rId10" Type="http://schemas.openxmlformats.org/officeDocument/2006/relationships/tags" Target="../tags/tag158.xml"/><Relationship Id="rId4" Type="http://schemas.openxmlformats.org/officeDocument/2006/relationships/tags" Target="../tags/tag152.xml"/><Relationship Id="rId9" Type="http://schemas.openxmlformats.org/officeDocument/2006/relationships/tags" Target="../tags/tag15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394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28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264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-127311" y="5"/>
            <a:ext cx="12429370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10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>
              <p:custDataLst>
                <p:tags r:id="rId11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>
              <p:custDataLst>
                <p:tags r:id="rId12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>
              <p:custDataLst>
                <p:tags r:id="rId13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2"/>
            </p:custDataLst>
          </p:nvPr>
        </p:nvSpPr>
        <p:spPr>
          <a:xfrm rot="16200000">
            <a:off x="7826138" y="2492134"/>
            <a:ext cx="997432" cy="7734300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2730319" y="2702794"/>
            <a:ext cx="7117545" cy="1118535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6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2730319" y="3886684"/>
            <a:ext cx="7117545" cy="67631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3630542" y="4681986"/>
            <a:ext cx="2523129" cy="412826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9"/>
            </p:custDataLst>
          </p:nvPr>
        </p:nvSpPr>
        <p:spPr>
          <a:xfrm>
            <a:off x="6402188" y="4681986"/>
            <a:ext cx="2523127" cy="412826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  <p:extLst>
      <p:ext uri="{BB962C8B-B14F-4D97-AF65-F5344CB8AC3E}">
        <p14:creationId xmlns:p14="http://schemas.microsoft.com/office/powerpoint/2010/main" val="1004771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258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4001597" y="5613400"/>
            <a:ext cx="8190403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1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9" name="等腰三角形 8"/>
            <p:cNvSpPr/>
            <p:nvPr>
              <p:custDataLst>
                <p:tags r:id="rId1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5187002" y="2377388"/>
            <a:ext cx="570170" cy="707886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11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>
              <p:custDataLst>
                <p:tags r:id="rId12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85000" lnSpcReduction="10000"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10800000">
            <a:off x="-1" y="0"/>
            <a:ext cx="12192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3500907" y="3090044"/>
            <a:ext cx="5190185" cy="740727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4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3500907" y="3883113"/>
            <a:ext cx="5190185" cy="1477027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06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6823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494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1"/>
            </p:custDataLst>
          </p:nvPr>
        </p:nvGrpSpPr>
        <p:grpSpPr>
          <a:xfrm>
            <a:off x="10608342" y="5053054"/>
            <a:ext cx="1583658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7719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7927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2022/12/23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05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4690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1728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36749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3588374" y="2588654"/>
            <a:ext cx="5015250" cy="1519707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5"/>
            </p:custDataLst>
          </p:nvPr>
        </p:nvGrpSpPr>
        <p:grpSpPr>
          <a:xfrm flipH="1">
            <a:off x="8603626" y="3112882"/>
            <a:ext cx="436739" cy="542227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9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8" name="等腰三角形 7"/>
            <p:cNvSpPr/>
            <p:nvPr>
              <p:custDataLst>
                <p:tags r:id="rId10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 fontScale="55000" lnSpcReduction="20000"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6"/>
            </p:custDataLst>
          </p:nvPr>
        </p:nvGrpSpPr>
        <p:grpSpPr>
          <a:xfrm>
            <a:off x="3151635" y="3119499"/>
            <a:ext cx="436739" cy="542227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 fontScale="55000" lnSpcReduction="20000"/>
            </a:bodyPr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52153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6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>
              <p:custDataLst>
                <p:tags r:id="rId7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838200" y="794326"/>
            <a:ext cx="10515600" cy="540484"/>
          </a:xfrm>
        </p:spPr>
        <p:txBody>
          <a:bodyPr>
            <a:normAutofit/>
          </a:bodyPr>
          <a:lstStyle>
            <a:lvl1pPr>
              <a:defRPr sz="2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02123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 rot="16200000">
            <a:off x="11009630" y="351790"/>
            <a:ext cx="737870" cy="916305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11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12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5400000">
            <a:off x="443865" y="5584825"/>
            <a:ext cx="737870" cy="916305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9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10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 marL="0" indent="0"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63406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2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6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7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8"/>
            </p:custDataLst>
          </p:nvPr>
        </p:nvGrpSpPr>
        <p:grpSpPr>
          <a:xfrm>
            <a:off x="-1" y="0"/>
            <a:ext cx="4823460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9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0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76933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grpSp>
        <p:nvGrpSpPr>
          <p:cNvPr id="12" name="组合 11"/>
          <p:cNvGrpSpPr/>
          <p:nvPr userDrawn="1">
            <p:custDataLst>
              <p:tags r:id="rId8"/>
            </p:custDataLst>
          </p:nvPr>
        </p:nvGrpSpPr>
        <p:grpSpPr>
          <a:xfrm flipV="1">
            <a:off x="5921829" y="0"/>
            <a:ext cx="6270171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080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1"/>
            </p:custDataLst>
          </p:nvPr>
        </p:nvGrpSpPr>
        <p:grpSpPr>
          <a:xfrm flipV="1">
            <a:off x="5921829" y="0"/>
            <a:ext cx="6270171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604520" y="669290"/>
            <a:ext cx="10976610" cy="565150"/>
          </a:xfrm>
        </p:spPr>
        <p:txBody>
          <a:bodyPr anchor="ctr"/>
          <a:lstStyle>
            <a:lvl1pPr algn="ctr">
              <a:lnSpc>
                <a:spcPct val="100000"/>
              </a:lnSpc>
              <a:defRPr sz="32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245442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1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12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solidFill>
                <a:schemeClr val="bg1"/>
              </a:solidFill>
              <a:latin typeface="Viner Hand ITC" panose="03070502030502020203" charset="0"/>
              <a:ea typeface="微软雅黑" panose="020B0503020204020204" pitchFamily="3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325759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 rot="10800000">
            <a:off x="0" y="0"/>
            <a:ext cx="5457825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11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12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>
            <a:off x="6734175" y="5323840"/>
            <a:ext cx="5457825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37585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440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201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410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438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237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230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33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F24E0-930B-4A04-9F56-81E5D8061857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7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750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6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6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6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6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6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7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7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7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7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7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7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7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6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6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6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6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>
            <a:stCxn id="86" idx="1"/>
          </p:cNvCxnSpPr>
          <p:nvPr/>
        </p:nvCxnSpPr>
        <p:spPr>
          <a:xfrm flipH="1" flipV="1">
            <a:off x="8543130" y="3109994"/>
            <a:ext cx="38392" cy="680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 flipV="1">
            <a:off x="11116131" y="299356"/>
            <a:ext cx="637852" cy="5424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62" idx="5"/>
          </p:cNvCxnSpPr>
          <p:nvPr/>
        </p:nvCxnSpPr>
        <p:spPr>
          <a:xfrm>
            <a:off x="10601740" y="2701567"/>
            <a:ext cx="310223" cy="7028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9571705" y="2652252"/>
            <a:ext cx="912555" cy="10600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9903314" y="2542640"/>
            <a:ext cx="625191" cy="358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endCxn id="40" idx="0"/>
          </p:cNvCxnSpPr>
          <p:nvPr/>
        </p:nvCxnSpPr>
        <p:spPr>
          <a:xfrm flipH="1">
            <a:off x="8591527" y="2268794"/>
            <a:ext cx="476888" cy="6926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endCxn id="42" idx="7"/>
          </p:cNvCxnSpPr>
          <p:nvPr/>
        </p:nvCxnSpPr>
        <p:spPr>
          <a:xfrm flipH="1">
            <a:off x="9613588" y="2618225"/>
            <a:ext cx="292364" cy="1055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8572500" y="2574773"/>
            <a:ext cx="1376903" cy="5303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8610600" y="3048000"/>
            <a:ext cx="938784" cy="7277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8501831" y="2961401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9793134" y="2461956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9491699" y="365321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43" name="直接连接符 42"/>
          <p:cNvCxnSpPr>
            <a:endCxn id="41" idx="1"/>
          </p:cNvCxnSpPr>
          <p:nvPr/>
        </p:nvCxnSpPr>
        <p:spPr>
          <a:xfrm>
            <a:off x="9083163" y="2298290"/>
            <a:ext cx="746588" cy="2002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8996722" y="2232792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45" name="直接连接符 44"/>
          <p:cNvCxnSpPr>
            <a:endCxn id="42" idx="5"/>
          </p:cNvCxnSpPr>
          <p:nvPr/>
        </p:nvCxnSpPr>
        <p:spPr>
          <a:xfrm flipH="1">
            <a:off x="9613588" y="3419168"/>
            <a:ext cx="1283630" cy="3559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 flipV="1">
            <a:off x="10926195" y="3421143"/>
            <a:ext cx="767432" cy="661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11000453" y="2032819"/>
            <a:ext cx="235974" cy="13568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44" idx="7"/>
          </p:cNvCxnSpPr>
          <p:nvPr/>
        </p:nvCxnSpPr>
        <p:spPr>
          <a:xfrm flipV="1">
            <a:off x="9128797" y="1524002"/>
            <a:ext cx="929603" cy="73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41" idx="0"/>
          </p:cNvCxnSpPr>
          <p:nvPr/>
        </p:nvCxnSpPr>
        <p:spPr>
          <a:xfrm flipV="1">
            <a:off x="9918152" y="1504950"/>
            <a:ext cx="140248" cy="9570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10028903" y="971550"/>
            <a:ext cx="296197" cy="6083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 flipV="1">
            <a:off x="10058400" y="1543050"/>
            <a:ext cx="484854" cy="10655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endCxn id="61" idx="3"/>
          </p:cNvCxnSpPr>
          <p:nvPr/>
        </p:nvCxnSpPr>
        <p:spPr>
          <a:xfrm flipV="1">
            <a:off x="10295603" y="380847"/>
            <a:ext cx="747099" cy="6085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61" idx="7"/>
          </p:cNvCxnSpPr>
          <p:nvPr/>
        </p:nvCxnSpPr>
        <p:spPr>
          <a:xfrm flipV="1">
            <a:off x="11169552" y="0"/>
            <a:ext cx="508098" cy="2539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59" idx="0"/>
          </p:cNvCxnSpPr>
          <p:nvPr/>
        </p:nvCxnSpPr>
        <p:spPr>
          <a:xfrm flipH="1" flipV="1">
            <a:off x="11087100" y="342900"/>
            <a:ext cx="34865" cy="7468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 flipV="1">
            <a:off x="10363200" y="952500"/>
            <a:ext cx="800100" cy="190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62" idx="7"/>
          </p:cNvCxnSpPr>
          <p:nvPr/>
        </p:nvCxnSpPr>
        <p:spPr>
          <a:xfrm flipV="1">
            <a:off x="10601740" y="1085850"/>
            <a:ext cx="523460" cy="14888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10134600" y="1143000"/>
            <a:ext cx="952500" cy="400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10006049" y="148151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1044597" y="1089792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0269384" y="870619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11016431" y="227726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10448619" y="2548446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63" name="直接连接符 62"/>
          <p:cNvCxnSpPr/>
          <p:nvPr/>
        </p:nvCxnSpPr>
        <p:spPr>
          <a:xfrm flipH="1" flipV="1">
            <a:off x="11742057" y="0"/>
            <a:ext cx="14514" cy="841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59" idx="6"/>
          </p:cNvCxnSpPr>
          <p:nvPr/>
        </p:nvCxnSpPr>
        <p:spPr>
          <a:xfrm flipV="1">
            <a:off x="11199333" y="841829"/>
            <a:ext cx="554650" cy="3253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 flipV="1">
            <a:off x="11753983" y="841829"/>
            <a:ext cx="438019" cy="3338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endCxn id="59" idx="6"/>
          </p:cNvCxnSpPr>
          <p:nvPr/>
        </p:nvCxnSpPr>
        <p:spPr>
          <a:xfrm flipH="1" flipV="1">
            <a:off x="11199333" y="1167160"/>
            <a:ext cx="992667" cy="375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endCxn id="59" idx="4"/>
          </p:cNvCxnSpPr>
          <p:nvPr/>
        </p:nvCxnSpPr>
        <p:spPr>
          <a:xfrm flipH="1" flipV="1">
            <a:off x="11121965" y="1244528"/>
            <a:ext cx="141121" cy="8019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11205029" y="1277258"/>
            <a:ext cx="986971" cy="7111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11219543" y="1988458"/>
            <a:ext cx="566057" cy="37737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11829144" y="1901371"/>
            <a:ext cx="362856" cy="4499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11814629" y="2365829"/>
            <a:ext cx="377371" cy="8563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flipH="1">
            <a:off x="11640457" y="2380343"/>
            <a:ext cx="188687" cy="7112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H="1">
            <a:off x="10972801" y="3077029"/>
            <a:ext cx="595085" cy="3918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11611429" y="3149600"/>
            <a:ext cx="159657" cy="98697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11292114" y="2061029"/>
            <a:ext cx="275773" cy="10305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89" idx="3"/>
            <a:endCxn id="62" idx="7"/>
          </p:cNvCxnSpPr>
          <p:nvPr/>
        </p:nvCxnSpPr>
        <p:spPr>
          <a:xfrm flipH="1">
            <a:off x="10601740" y="2047367"/>
            <a:ext cx="614743" cy="527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42" idx="3"/>
          </p:cNvCxnSpPr>
          <p:nvPr/>
        </p:nvCxnSpPr>
        <p:spPr>
          <a:xfrm flipH="1">
            <a:off x="8667750" y="3775106"/>
            <a:ext cx="844862" cy="158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87" idx="1"/>
          </p:cNvCxnSpPr>
          <p:nvPr/>
        </p:nvCxnSpPr>
        <p:spPr>
          <a:xfrm flipH="1" flipV="1">
            <a:off x="8610600" y="3790950"/>
            <a:ext cx="311261" cy="9754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endCxn id="42" idx="4"/>
          </p:cNvCxnSpPr>
          <p:nvPr/>
        </p:nvCxnSpPr>
        <p:spPr>
          <a:xfrm flipV="1">
            <a:off x="8991600" y="3796019"/>
            <a:ext cx="571500" cy="1080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endCxn id="42" idx="4"/>
          </p:cNvCxnSpPr>
          <p:nvPr/>
        </p:nvCxnSpPr>
        <p:spPr>
          <a:xfrm flipH="1" flipV="1">
            <a:off x="9563100" y="3796019"/>
            <a:ext cx="609600" cy="6235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V="1">
            <a:off x="10191750" y="3451534"/>
            <a:ext cx="742950" cy="9680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H="1">
            <a:off x="9029700" y="4419600"/>
            <a:ext cx="1143000" cy="4000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90" idx="3"/>
          </p:cNvCxnSpPr>
          <p:nvPr/>
        </p:nvCxnSpPr>
        <p:spPr>
          <a:xfrm flipV="1">
            <a:off x="11089483" y="4133850"/>
            <a:ext cx="645317" cy="6186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10248900" y="4419600"/>
            <a:ext cx="895350" cy="2476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10972800" y="3600450"/>
            <a:ext cx="152400" cy="10477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85"/>
          <p:cNvSpPr/>
          <p:nvPr/>
        </p:nvSpPr>
        <p:spPr>
          <a:xfrm>
            <a:off x="8544905" y="3753727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8895590" y="4740103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11774524" y="228161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11193822" y="1915292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11066822" y="4620392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11672924" y="403421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10121900" y="4351239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11503947" y="3007646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10860401" y="3340772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96" name="直接连接符 95"/>
          <p:cNvCxnSpPr>
            <a:endCxn id="90" idx="4"/>
          </p:cNvCxnSpPr>
          <p:nvPr/>
        </p:nvCxnSpPr>
        <p:spPr>
          <a:xfrm flipV="1">
            <a:off x="10553700" y="4775128"/>
            <a:ext cx="590490" cy="63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92" idx="4"/>
          </p:cNvCxnSpPr>
          <p:nvPr/>
        </p:nvCxnSpPr>
        <p:spPr>
          <a:xfrm flipH="1" flipV="1">
            <a:off x="10209149" y="4525736"/>
            <a:ext cx="325501" cy="8828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87" idx="6"/>
          </p:cNvCxnSpPr>
          <p:nvPr/>
        </p:nvCxnSpPr>
        <p:spPr>
          <a:xfrm>
            <a:off x="9074982" y="4829799"/>
            <a:ext cx="1478718" cy="57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87" idx="4"/>
          </p:cNvCxnSpPr>
          <p:nvPr/>
        </p:nvCxnSpPr>
        <p:spPr>
          <a:xfrm>
            <a:off x="8985286" y="4919495"/>
            <a:ext cx="806414" cy="9669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endCxn id="152" idx="7"/>
          </p:cNvCxnSpPr>
          <p:nvPr/>
        </p:nvCxnSpPr>
        <p:spPr>
          <a:xfrm flipH="1">
            <a:off x="9870763" y="5408613"/>
            <a:ext cx="682937" cy="4924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90" idx="5"/>
          </p:cNvCxnSpPr>
          <p:nvPr/>
        </p:nvCxnSpPr>
        <p:spPr>
          <a:xfrm>
            <a:off x="11198897" y="4752467"/>
            <a:ext cx="231103" cy="12482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>
            <a:off x="10648950" y="5408613"/>
            <a:ext cx="762000" cy="6302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>
            <a:stCxn id="90" idx="6"/>
          </p:cNvCxnSpPr>
          <p:nvPr/>
        </p:nvCxnSpPr>
        <p:spPr>
          <a:xfrm>
            <a:off x="11221558" y="4697760"/>
            <a:ext cx="970442" cy="2171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>
            <a:stCxn id="91" idx="5"/>
          </p:cNvCxnSpPr>
          <p:nvPr/>
        </p:nvCxnSpPr>
        <p:spPr>
          <a:xfrm>
            <a:off x="11794813" y="4156106"/>
            <a:ext cx="397187" cy="8159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3" idx="6"/>
          </p:cNvCxnSpPr>
          <p:nvPr/>
        </p:nvCxnSpPr>
        <p:spPr>
          <a:xfrm>
            <a:off x="11753983" y="3132664"/>
            <a:ext cx="438017" cy="2201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91" idx="7"/>
          </p:cNvCxnSpPr>
          <p:nvPr/>
        </p:nvCxnSpPr>
        <p:spPr>
          <a:xfrm flipV="1">
            <a:off x="11794813" y="3352802"/>
            <a:ext cx="397187" cy="702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>
            <a:stCxn id="90" idx="6"/>
          </p:cNvCxnSpPr>
          <p:nvPr/>
        </p:nvCxnSpPr>
        <p:spPr>
          <a:xfrm>
            <a:off x="11221558" y="4697760"/>
            <a:ext cx="570392" cy="7108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/>
        </p:nvCxnSpPr>
        <p:spPr>
          <a:xfrm flipV="1">
            <a:off x="11449050" y="5408613"/>
            <a:ext cx="342900" cy="5730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/>
        </p:nvCxnSpPr>
        <p:spPr>
          <a:xfrm flipV="1">
            <a:off x="11791950" y="4895850"/>
            <a:ext cx="400050" cy="5127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>
            <a:off x="10591800" y="5408613"/>
            <a:ext cx="114300" cy="10493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 flipH="1">
            <a:off x="9486900" y="5905500"/>
            <a:ext cx="323850" cy="952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stCxn id="87" idx="3"/>
          </p:cNvCxnSpPr>
          <p:nvPr/>
        </p:nvCxnSpPr>
        <p:spPr>
          <a:xfrm>
            <a:off x="8921861" y="4893224"/>
            <a:ext cx="545989" cy="19647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/>
        </p:nvCxnSpPr>
        <p:spPr>
          <a:xfrm flipH="1">
            <a:off x="9525000" y="6457950"/>
            <a:ext cx="1123950" cy="400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 flipH="1" flipV="1">
            <a:off x="9810750" y="5924550"/>
            <a:ext cx="838200" cy="514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 flipH="1">
            <a:off x="10687050" y="6076950"/>
            <a:ext cx="723900" cy="3524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>
            <a:off x="11791950" y="5408613"/>
            <a:ext cx="133350" cy="10493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/>
        </p:nvCxnSpPr>
        <p:spPr>
          <a:xfrm>
            <a:off x="11468100" y="6115050"/>
            <a:ext cx="400050" cy="400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>
            <a:off x="10706100" y="6438900"/>
            <a:ext cx="1200150" cy="1143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>
            <a:off x="10668000" y="6534150"/>
            <a:ext cx="361950" cy="3238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 flipV="1">
            <a:off x="11144250" y="6572250"/>
            <a:ext cx="742950" cy="2857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/>
        </p:nvCxnSpPr>
        <p:spPr>
          <a:xfrm>
            <a:off x="11906250" y="6496050"/>
            <a:ext cx="285750" cy="3619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/>
        </p:nvCxnSpPr>
        <p:spPr>
          <a:xfrm flipV="1">
            <a:off x="11906250" y="5886450"/>
            <a:ext cx="285750" cy="609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椭圆 147"/>
          <p:cNvSpPr/>
          <p:nvPr/>
        </p:nvSpPr>
        <p:spPr>
          <a:xfrm>
            <a:off x="10581515" y="6378857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9" name="椭圆 148"/>
          <p:cNvSpPr/>
          <p:nvPr/>
        </p:nvSpPr>
        <p:spPr>
          <a:xfrm>
            <a:off x="10422251" y="5283595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2" name="椭圆 151"/>
          <p:cNvSpPr/>
          <p:nvPr/>
        </p:nvSpPr>
        <p:spPr>
          <a:xfrm>
            <a:off x="9748874" y="588013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3" name="椭圆 152"/>
          <p:cNvSpPr/>
          <p:nvPr/>
        </p:nvSpPr>
        <p:spPr>
          <a:xfrm>
            <a:off x="11844374" y="6442112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11294397" y="5903246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5" name="椭圆 154"/>
          <p:cNvSpPr/>
          <p:nvPr/>
        </p:nvSpPr>
        <p:spPr>
          <a:xfrm>
            <a:off x="9393551" y="6722264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1899285" y="2165985"/>
            <a:ext cx="5684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小组项目汇报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1899556" y="3401211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民宿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预定系统</a:t>
            </a:r>
          </a:p>
        </p:txBody>
      </p:sp>
      <p:cxnSp>
        <p:nvCxnSpPr>
          <p:cNvPr id="158" name="直接连接符 157"/>
          <p:cNvCxnSpPr/>
          <p:nvPr/>
        </p:nvCxnSpPr>
        <p:spPr>
          <a:xfrm rot="11174285" flipH="1">
            <a:off x="311114" y="3515865"/>
            <a:ext cx="190563" cy="6380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/>
          <p:nvPr/>
        </p:nvCxnSpPr>
        <p:spPr>
          <a:xfrm rot="11174285" flipH="1">
            <a:off x="262523" y="3881807"/>
            <a:ext cx="860986" cy="331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/>
          <p:nvPr/>
        </p:nvCxnSpPr>
        <p:spPr>
          <a:xfrm rot="11174285">
            <a:off x="550844" y="3476915"/>
            <a:ext cx="587028" cy="4550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椭圆 160"/>
          <p:cNvSpPr/>
          <p:nvPr/>
        </p:nvSpPr>
        <p:spPr>
          <a:xfrm rot="11174285">
            <a:off x="1067390" y="3905787"/>
            <a:ext cx="112175" cy="1121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2" name="椭圆 161"/>
          <p:cNvSpPr/>
          <p:nvPr/>
        </p:nvSpPr>
        <p:spPr>
          <a:xfrm rot="11174285">
            <a:off x="189132" y="4082061"/>
            <a:ext cx="156349" cy="15634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3" name="椭圆 162"/>
          <p:cNvSpPr/>
          <p:nvPr/>
        </p:nvSpPr>
        <p:spPr>
          <a:xfrm rot="11174285">
            <a:off x="520660" y="3432549"/>
            <a:ext cx="89295" cy="8929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64" name="直接连接符 163"/>
          <p:cNvCxnSpPr/>
          <p:nvPr/>
        </p:nvCxnSpPr>
        <p:spPr>
          <a:xfrm rot="7715704" flipH="1">
            <a:off x="1054829" y="2632404"/>
            <a:ext cx="82782" cy="2771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/>
          <p:cNvCxnSpPr/>
          <p:nvPr/>
        </p:nvCxnSpPr>
        <p:spPr>
          <a:xfrm rot="7715704" flipH="1">
            <a:off x="1053920" y="2643236"/>
            <a:ext cx="374020" cy="14407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>
            <a:stCxn id="167" idx="5"/>
          </p:cNvCxnSpPr>
          <p:nvPr/>
        </p:nvCxnSpPr>
        <p:spPr>
          <a:xfrm flipH="1">
            <a:off x="993390" y="2540090"/>
            <a:ext cx="291937" cy="778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椭圆 166"/>
          <p:cNvSpPr/>
          <p:nvPr/>
        </p:nvSpPr>
        <p:spPr>
          <a:xfrm rot="7715704">
            <a:off x="1285175" y="2513007"/>
            <a:ext cx="48730" cy="487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8" name="椭圆 167"/>
          <p:cNvSpPr/>
          <p:nvPr/>
        </p:nvSpPr>
        <p:spPr>
          <a:xfrm rot="7715704">
            <a:off x="1149317" y="2863708"/>
            <a:ext cx="67919" cy="679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9" name="椭圆 168"/>
          <p:cNvSpPr/>
          <p:nvPr/>
        </p:nvSpPr>
        <p:spPr>
          <a:xfrm rot="7715704">
            <a:off x="982518" y="2610118"/>
            <a:ext cx="38791" cy="3879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47FD71-7983-9E30-8374-6F7387FEAB32}"/>
              </a:ext>
            </a:extLst>
          </p:cNvPr>
          <p:cNvSpPr txBox="1"/>
          <p:nvPr/>
        </p:nvSpPr>
        <p:spPr>
          <a:xfrm>
            <a:off x="4845433" y="5710458"/>
            <a:ext cx="406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组员：蔡资聪  陈宝国  伍庭峰  吴铠彬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 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李海丽  李颖儿  郑泽鸿  麦文昌</a:t>
            </a:r>
          </a:p>
        </p:txBody>
      </p:sp>
    </p:spTree>
  </p:cSld>
  <p:clrMapOvr>
    <a:masterClrMapping/>
  </p:clrMapOvr>
  <p:transition spd="slow" advClick="0" advTm="79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功能设计</a:t>
            </a:r>
            <a:br>
              <a:rPr lang="zh-CN" altLang="en-US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</a:br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1082307" y="1451922"/>
            <a:ext cx="10024745" cy="22510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	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前台（用户界面）：注册、登录、查看房间、预约房间、搜索房间、查看预约、取消预约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后台（管理员界面）：对预约信息、房间信息以及账号信息的增删改查以及搜索功能。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38F6C7-A3E6-1125-B84E-19C9BEEF753B}"/>
              </a:ext>
            </a:extLst>
          </p:cNvPr>
          <p:cNvCxnSpPr/>
          <p:nvPr/>
        </p:nvCxnSpPr>
        <p:spPr>
          <a:xfrm rot="4922515" flipH="1" flipV="1">
            <a:off x="10594593" y="5008125"/>
            <a:ext cx="85116" cy="8109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D91E67E-061D-8C4B-5031-32930F55F483}"/>
              </a:ext>
            </a:extLst>
          </p:cNvPr>
          <p:cNvCxnSpPr>
            <a:endCxn id="8" idx="0"/>
          </p:cNvCxnSpPr>
          <p:nvPr/>
        </p:nvCxnSpPr>
        <p:spPr>
          <a:xfrm rot="4922515" flipH="1">
            <a:off x="11400457" y="5150394"/>
            <a:ext cx="601612" cy="8737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3577216-53A7-8F4E-3649-80D6E61E42E2}"/>
              </a:ext>
            </a:extLst>
          </p:cNvPr>
          <p:cNvCxnSpPr>
            <a:endCxn id="11" idx="7"/>
          </p:cNvCxnSpPr>
          <p:nvPr/>
        </p:nvCxnSpPr>
        <p:spPr>
          <a:xfrm flipH="1" flipV="1">
            <a:off x="10488293" y="6748704"/>
            <a:ext cx="1396993" cy="183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4CD20E-D73D-A6D8-C895-B8CDB018012A}"/>
              </a:ext>
            </a:extLst>
          </p:cNvPr>
          <p:cNvCxnSpPr/>
          <p:nvPr/>
        </p:nvCxnSpPr>
        <p:spPr>
          <a:xfrm rot="4922515" flipH="1">
            <a:off x="10547121" y="5679719"/>
            <a:ext cx="1737014" cy="6690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1B9623E-E86E-5209-D539-7814C7F23640}"/>
              </a:ext>
            </a:extLst>
          </p:cNvPr>
          <p:cNvCxnSpPr>
            <a:endCxn id="11" idx="1"/>
          </p:cNvCxnSpPr>
          <p:nvPr/>
        </p:nvCxnSpPr>
        <p:spPr>
          <a:xfrm flipH="1">
            <a:off x="10469183" y="5388798"/>
            <a:ext cx="652903" cy="12232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0424E811-E0DA-E855-9957-D8483269FDE9}"/>
              </a:ext>
            </a:extLst>
          </p:cNvPr>
          <p:cNvSpPr/>
          <p:nvPr/>
        </p:nvSpPr>
        <p:spPr>
          <a:xfrm rot="4922515">
            <a:off x="11001732" y="5252355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8A9BF7B-9650-3427-C47E-504A72C86E47}"/>
              </a:ext>
            </a:extLst>
          </p:cNvPr>
          <p:cNvSpPr/>
          <p:nvPr/>
        </p:nvSpPr>
        <p:spPr>
          <a:xfrm rot="4922515">
            <a:off x="12000248" y="5643404"/>
            <a:ext cx="180150" cy="180150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D63CE98-EBC7-C709-98D7-7F28FE71F914}"/>
              </a:ext>
            </a:extLst>
          </p:cNvPr>
          <p:cNvCxnSpPr>
            <a:stCxn id="9" idx="5"/>
          </p:cNvCxnSpPr>
          <p:nvPr/>
        </p:nvCxnSpPr>
        <p:spPr>
          <a:xfrm flipH="1">
            <a:off x="11903401" y="5805377"/>
            <a:ext cx="132661" cy="10694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6C74129D-8D51-DFAE-55A6-17F224F1B304}"/>
              </a:ext>
            </a:extLst>
          </p:cNvPr>
          <p:cNvSpPr/>
          <p:nvPr/>
        </p:nvSpPr>
        <p:spPr>
          <a:xfrm rot="4922515">
            <a:off x="10312785" y="6592306"/>
            <a:ext cx="195205" cy="1952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324EE70-EB35-E002-749C-81D2F69C0D05}"/>
              </a:ext>
            </a:extLst>
          </p:cNvPr>
          <p:cNvCxnSpPr/>
          <p:nvPr/>
        </p:nvCxnSpPr>
        <p:spPr>
          <a:xfrm rot="4922515" flipH="1">
            <a:off x="9780001" y="6119068"/>
            <a:ext cx="1065825" cy="19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1E0FC81-9CCE-4E6E-F321-FCC7E696F44F}"/>
              </a:ext>
            </a:extLst>
          </p:cNvPr>
          <p:cNvCxnSpPr/>
          <p:nvPr/>
        </p:nvCxnSpPr>
        <p:spPr>
          <a:xfrm rot="4922515" flipH="1" flipV="1">
            <a:off x="9281583" y="5101265"/>
            <a:ext cx="432581" cy="14659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7D20BEB-1A62-69E1-1665-C5DF469F7B04}"/>
              </a:ext>
            </a:extLst>
          </p:cNvPr>
          <p:cNvCxnSpPr/>
          <p:nvPr/>
        </p:nvCxnSpPr>
        <p:spPr>
          <a:xfrm rot="4922515" flipV="1">
            <a:off x="9293731" y="5777838"/>
            <a:ext cx="720969" cy="13634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3D463F89-C4A3-C7DB-0470-F9251F49AB2B}"/>
              </a:ext>
            </a:extLst>
          </p:cNvPr>
          <p:cNvSpPr/>
          <p:nvPr/>
        </p:nvSpPr>
        <p:spPr>
          <a:xfrm rot="4922515">
            <a:off x="8812860" y="6021798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A121094-5043-C376-2838-8EF64E9973A2}"/>
              </a:ext>
            </a:extLst>
          </p:cNvPr>
          <p:cNvSpPr/>
          <p:nvPr/>
        </p:nvSpPr>
        <p:spPr>
          <a:xfrm rot="4922515">
            <a:off x="11682899" y="6704340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ED05842-8A39-3322-FCD7-3AC65166ECC7}"/>
              </a:ext>
            </a:extLst>
          </p:cNvPr>
          <p:cNvSpPr/>
          <p:nvPr/>
        </p:nvSpPr>
        <p:spPr>
          <a:xfrm rot="4922515">
            <a:off x="10056270" y="5495486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9279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分工</a:t>
            </a:r>
            <a:br>
              <a:rPr lang="zh-CN" altLang="en-US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</a:br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1082307" y="1451922"/>
            <a:ext cx="10024745" cy="1143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	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前端：蔡资聪、陈宝国、郑泽鸿、麦文昌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后端：伍庭锋、吴铠彬、李海丽、李颖儿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38F6C7-A3E6-1125-B84E-19C9BEEF753B}"/>
              </a:ext>
            </a:extLst>
          </p:cNvPr>
          <p:cNvCxnSpPr/>
          <p:nvPr/>
        </p:nvCxnSpPr>
        <p:spPr>
          <a:xfrm rot="4922515" flipH="1" flipV="1">
            <a:off x="10594593" y="5008125"/>
            <a:ext cx="85116" cy="8109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D91E67E-061D-8C4B-5031-32930F55F483}"/>
              </a:ext>
            </a:extLst>
          </p:cNvPr>
          <p:cNvCxnSpPr>
            <a:endCxn id="8" idx="0"/>
          </p:cNvCxnSpPr>
          <p:nvPr/>
        </p:nvCxnSpPr>
        <p:spPr>
          <a:xfrm rot="4922515" flipH="1">
            <a:off x="11400457" y="5150394"/>
            <a:ext cx="601612" cy="8737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3577216-53A7-8F4E-3649-80D6E61E42E2}"/>
              </a:ext>
            </a:extLst>
          </p:cNvPr>
          <p:cNvCxnSpPr>
            <a:endCxn id="11" idx="7"/>
          </p:cNvCxnSpPr>
          <p:nvPr/>
        </p:nvCxnSpPr>
        <p:spPr>
          <a:xfrm flipH="1" flipV="1">
            <a:off x="10488293" y="6748704"/>
            <a:ext cx="1396993" cy="183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4CD20E-D73D-A6D8-C895-B8CDB018012A}"/>
              </a:ext>
            </a:extLst>
          </p:cNvPr>
          <p:cNvCxnSpPr/>
          <p:nvPr/>
        </p:nvCxnSpPr>
        <p:spPr>
          <a:xfrm rot="4922515" flipH="1">
            <a:off x="10547121" y="5679719"/>
            <a:ext cx="1737014" cy="6690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1B9623E-E86E-5209-D539-7814C7F23640}"/>
              </a:ext>
            </a:extLst>
          </p:cNvPr>
          <p:cNvCxnSpPr>
            <a:endCxn id="11" idx="1"/>
          </p:cNvCxnSpPr>
          <p:nvPr/>
        </p:nvCxnSpPr>
        <p:spPr>
          <a:xfrm flipH="1">
            <a:off x="10469183" y="5388798"/>
            <a:ext cx="652903" cy="12232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0424E811-E0DA-E855-9957-D8483269FDE9}"/>
              </a:ext>
            </a:extLst>
          </p:cNvPr>
          <p:cNvSpPr/>
          <p:nvPr/>
        </p:nvSpPr>
        <p:spPr>
          <a:xfrm rot="4922515">
            <a:off x="11001732" y="5252355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8A9BF7B-9650-3427-C47E-504A72C86E47}"/>
              </a:ext>
            </a:extLst>
          </p:cNvPr>
          <p:cNvSpPr/>
          <p:nvPr/>
        </p:nvSpPr>
        <p:spPr>
          <a:xfrm rot="4922515">
            <a:off x="12000248" y="5643404"/>
            <a:ext cx="180150" cy="180150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D63CE98-EBC7-C709-98D7-7F28FE71F914}"/>
              </a:ext>
            </a:extLst>
          </p:cNvPr>
          <p:cNvCxnSpPr>
            <a:stCxn id="9" idx="5"/>
          </p:cNvCxnSpPr>
          <p:nvPr/>
        </p:nvCxnSpPr>
        <p:spPr>
          <a:xfrm flipH="1">
            <a:off x="11903401" y="5805377"/>
            <a:ext cx="132661" cy="10694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6C74129D-8D51-DFAE-55A6-17F224F1B304}"/>
              </a:ext>
            </a:extLst>
          </p:cNvPr>
          <p:cNvSpPr/>
          <p:nvPr/>
        </p:nvSpPr>
        <p:spPr>
          <a:xfrm rot="4922515">
            <a:off x="10312785" y="6592306"/>
            <a:ext cx="195205" cy="1952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324EE70-EB35-E002-749C-81D2F69C0D05}"/>
              </a:ext>
            </a:extLst>
          </p:cNvPr>
          <p:cNvCxnSpPr/>
          <p:nvPr/>
        </p:nvCxnSpPr>
        <p:spPr>
          <a:xfrm rot="4922515" flipH="1">
            <a:off x="9780001" y="6119068"/>
            <a:ext cx="1065825" cy="19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1E0FC81-9CCE-4E6E-F321-FCC7E696F44F}"/>
              </a:ext>
            </a:extLst>
          </p:cNvPr>
          <p:cNvCxnSpPr/>
          <p:nvPr/>
        </p:nvCxnSpPr>
        <p:spPr>
          <a:xfrm rot="4922515" flipH="1" flipV="1">
            <a:off x="9281583" y="5101265"/>
            <a:ext cx="432581" cy="14659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7D20BEB-1A62-69E1-1665-C5DF469F7B04}"/>
              </a:ext>
            </a:extLst>
          </p:cNvPr>
          <p:cNvCxnSpPr/>
          <p:nvPr/>
        </p:nvCxnSpPr>
        <p:spPr>
          <a:xfrm rot="4922515" flipV="1">
            <a:off x="9293731" y="5777838"/>
            <a:ext cx="720969" cy="13634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3D463F89-C4A3-C7DB-0470-F9251F49AB2B}"/>
              </a:ext>
            </a:extLst>
          </p:cNvPr>
          <p:cNvSpPr/>
          <p:nvPr/>
        </p:nvSpPr>
        <p:spPr>
          <a:xfrm rot="4922515">
            <a:off x="8812860" y="6021798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A121094-5043-C376-2838-8EF64E9973A2}"/>
              </a:ext>
            </a:extLst>
          </p:cNvPr>
          <p:cNvSpPr/>
          <p:nvPr/>
        </p:nvSpPr>
        <p:spPr>
          <a:xfrm rot="4922515">
            <a:off x="11682899" y="6704340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ED05842-8A39-3322-FCD7-3AC65166ECC7}"/>
              </a:ext>
            </a:extLst>
          </p:cNvPr>
          <p:cNvSpPr/>
          <p:nvPr/>
        </p:nvSpPr>
        <p:spPr>
          <a:xfrm rot="4922515">
            <a:off x="10056270" y="5495486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1739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业务处理流程</a:t>
            </a:r>
            <a:br>
              <a:rPr lang="zh-CN" altLang="en-US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</a:br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4232290" y="1046015"/>
            <a:ext cx="3215228" cy="58907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前端提交请求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38F6C7-A3E6-1125-B84E-19C9BEEF753B}"/>
              </a:ext>
            </a:extLst>
          </p:cNvPr>
          <p:cNvCxnSpPr/>
          <p:nvPr/>
        </p:nvCxnSpPr>
        <p:spPr>
          <a:xfrm rot="4922515" flipH="1" flipV="1">
            <a:off x="10594593" y="5008125"/>
            <a:ext cx="85116" cy="8109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D91E67E-061D-8C4B-5031-32930F55F483}"/>
              </a:ext>
            </a:extLst>
          </p:cNvPr>
          <p:cNvCxnSpPr>
            <a:endCxn id="8" idx="0"/>
          </p:cNvCxnSpPr>
          <p:nvPr/>
        </p:nvCxnSpPr>
        <p:spPr>
          <a:xfrm rot="4922515" flipH="1">
            <a:off x="11400457" y="5150394"/>
            <a:ext cx="601612" cy="8737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3577216-53A7-8F4E-3649-80D6E61E42E2}"/>
              </a:ext>
            </a:extLst>
          </p:cNvPr>
          <p:cNvCxnSpPr>
            <a:endCxn id="11" idx="7"/>
          </p:cNvCxnSpPr>
          <p:nvPr/>
        </p:nvCxnSpPr>
        <p:spPr>
          <a:xfrm flipH="1" flipV="1">
            <a:off x="10488293" y="6748704"/>
            <a:ext cx="1396993" cy="183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4CD20E-D73D-A6D8-C895-B8CDB018012A}"/>
              </a:ext>
            </a:extLst>
          </p:cNvPr>
          <p:cNvCxnSpPr/>
          <p:nvPr/>
        </p:nvCxnSpPr>
        <p:spPr>
          <a:xfrm rot="4922515" flipH="1">
            <a:off x="10547121" y="5679719"/>
            <a:ext cx="1737014" cy="6690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1B9623E-E86E-5209-D539-7814C7F23640}"/>
              </a:ext>
            </a:extLst>
          </p:cNvPr>
          <p:cNvCxnSpPr>
            <a:endCxn id="11" idx="1"/>
          </p:cNvCxnSpPr>
          <p:nvPr/>
        </p:nvCxnSpPr>
        <p:spPr>
          <a:xfrm flipH="1">
            <a:off x="10469183" y="5388798"/>
            <a:ext cx="652903" cy="12232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0424E811-E0DA-E855-9957-D8483269FDE9}"/>
              </a:ext>
            </a:extLst>
          </p:cNvPr>
          <p:cNvSpPr/>
          <p:nvPr/>
        </p:nvSpPr>
        <p:spPr>
          <a:xfrm rot="4922515">
            <a:off x="11001732" y="5252355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8A9BF7B-9650-3427-C47E-504A72C86E47}"/>
              </a:ext>
            </a:extLst>
          </p:cNvPr>
          <p:cNvSpPr/>
          <p:nvPr/>
        </p:nvSpPr>
        <p:spPr>
          <a:xfrm rot="4922515">
            <a:off x="12000248" y="5643404"/>
            <a:ext cx="180150" cy="180150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D63CE98-EBC7-C709-98D7-7F28FE71F914}"/>
              </a:ext>
            </a:extLst>
          </p:cNvPr>
          <p:cNvCxnSpPr>
            <a:stCxn id="9" idx="5"/>
          </p:cNvCxnSpPr>
          <p:nvPr/>
        </p:nvCxnSpPr>
        <p:spPr>
          <a:xfrm flipH="1">
            <a:off x="11903401" y="5805377"/>
            <a:ext cx="132661" cy="10694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6C74129D-8D51-DFAE-55A6-17F224F1B304}"/>
              </a:ext>
            </a:extLst>
          </p:cNvPr>
          <p:cNvSpPr/>
          <p:nvPr/>
        </p:nvSpPr>
        <p:spPr>
          <a:xfrm rot="4922515">
            <a:off x="10312785" y="6592306"/>
            <a:ext cx="195205" cy="1952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324EE70-EB35-E002-749C-81D2F69C0D05}"/>
              </a:ext>
            </a:extLst>
          </p:cNvPr>
          <p:cNvCxnSpPr/>
          <p:nvPr/>
        </p:nvCxnSpPr>
        <p:spPr>
          <a:xfrm rot="4922515" flipH="1">
            <a:off x="9780001" y="6119068"/>
            <a:ext cx="1065825" cy="19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1E0FC81-9CCE-4E6E-F321-FCC7E696F44F}"/>
              </a:ext>
            </a:extLst>
          </p:cNvPr>
          <p:cNvCxnSpPr/>
          <p:nvPr/>
        </p:nvCxnSpPr>
        <p:spPr>
          <a:xfrm rot="4922515" flipH="1" flipV="1">
            <a:off x="9281583" y="5101265"/>
            <a:ext cx="432581" cy="14659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7D20BEB-1A62-69E1-1665-C5DF469F7B04}"/>
              </a:ext>
            </a:extLst>
          </p:cNvPr>
          <p:cNvCxnSpPr/>
          <p:nvPr/>
        </p:nvCxnSpPr>
        <p:spPr>
          <a:xfrm rot="4922515" flipV="1">
            <a:off x="9293731" y="5777838"/>
            <a:ext cx="720969" cy="13634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3D463F89-C4A3-C7DB-0470-F9251F49AB2B}"/>
              </a:ext>
            </a:extLst>
          </p:cNvPr>
          <p:cNvSpPr/>
          <p:nvPr/>
        </p:nvSpPr>
        <p:spPr>
          <a:xfrm rot="4922515">
            <a:off x="8812860" y="6021798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A121094-5043-C376-2838-8EF64E9973A2}"/>
              </a:ext>
            </a:extLst>
          </p:cNvPr>
          <p:cNvSpPr/>
          <p:nvPr/>
        </p:nvSpPr>
        <p:spPr>
          <a:xfrm rot="4922515">
            <a:off x="11682899" y="6704340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ED05842-8A39-3322-FCD7-3AC65166ECC7}"/>
              </a:ext>
            </a:extLst>
          </p:cNvPr>
          <p:cNvSpPr/>
          <p:nvPr/>
        </p:nvSpPr>
        <p:spPr>
          <a:xfrm rot="4922515">
            <a:off x="10056270" y="5495486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503D04DC-D030-6C10-B68E-607DC52B063B}"/>
              </a:ext>
            </a:extLst>
          </p:cNvPr>
          <p:cNvSpPr/>
          <p:nvPr/>
        </p:nvSpPr>
        <p:spPr>
          <a:xfrm>
            <a:off x="5118753" y="1894787"/>
            <a:ext cx="1234913" cy="11500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2364D30-649B-D715-77A5-FA286221D13C}"/>
              </a:ext>
            </a:extLst>
          </p:cNvPr>
          <p:cNvSpPr txBox="1"/>
          <p:nvPr/>
        </p:nvSpPr>
        <p:spPr>
          <a:xfrm>
            <a:off x="2643054" y="3305405"/>
            <a:ext cx="6186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后端接收请求，通过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servlet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获取数据库数据</a:t>
            </a:r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7278A7AB-AEEB-C54D-017E-E520A06A23B5}"/>
              </a:ext>
            </a:extLst>
          </p:cNvPr>
          <p:cNvSpPr/>
          <p:nvPr/>
        </p:nvSpPr>
        <p:spPr>
          <a:xfrm>
            <a:off x="5118753" y="3875987"/>
            <a:ext cx="1234913" cy="11500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3AB03D2-7C5E-13F0-8F37-3910B880781C}"/>
              </a:ext>
            </a:extLst>
          </p:cNvPr>
          <p:cNvSpPr txBox="1"/>
          <p:nvPr/>
        </p:nvSpPr>
        <p:spPr>
          <a:xfrm>
            <a:off x="3566383" y="5369568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前端使用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jsp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渲染获取到的数据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2239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 rot="11174285">
            <a:off x="2478134" y="3658179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 rot="11174285">
            <a:off x="3576303" y="3724763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 rot="11174285">
            <a:off x="6996125" y="3868835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 rot="11174285">
            <a:off x="4720540" y="4975629"/>
            <a:ext cx="195946" cy="19594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 rot="11174285">
            <a:off x="6246397" y="4832135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 rot="11174285">
            <a:off x="5600708" y="4332764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25" name="直接连接符 24"/>
          <p:cNvCxnSpPr>
            <a:stCxn id="8" idx="1"/>
            <a:endCxn id="32" idx="5"/>
          </p:cNvCxnSpPr>
          <p:nvPr/>
        </p:nvCxnSpPr>
        <p:spPr>
          <a:xfrm>
            <a:off x="2608921" y="3801326"/>
            <a:ext cx="937290" cy="12108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32" idx="4"/>
            <a:endCxn id="10" idx="0"/>
          </p:cNvCxnSpPr>
          <p:nvPr/>
        </p:nvCxnSpPr>
        <p:spPr>
          <a:xfrm flipV="1">
            <a:off x="3589079" y="3950281"/>
            <a:ext cx="88029" cy="10493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 rot="11174285">
            <a:off x="3524396" y="4999310"/>
            <a:ext cx="116686" cy="116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40" name="直接连接符 39"/>
          <p:cNvCxnSpPr>
            <a:stCxn id="10" idx="3"/>
            <a:endCxn id="49" idx="1"/>
          </p:cNvCxnSpPr>
          <p:nvPr/>
        </p:nvCxnSpPr>
        <p:spPr>
          <a:xfrm flipV="1">
            <a:off x="3777583" y="3333827"/>
            <a:ext cx="1203378" cy="4332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12" idx="3"/>
            <a:endCxn id="55" idx="7"/>
          </p:cNvCxnSpPr>
          <p:nvPr/>
        </p:nvCxnSpPr>
        <p:spPr>
          <a:xfrm flipV="1">
            <a:off x="4894907" y="4158047"/>
            <a:ext cx="134934" cy="8542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 rot="11174285">
            <a:off x="4897735" y="3242736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0" name="直接连接符 49"/>
          <p:cNvCxnSpPr>
            <a:stCxn id="55" idx="2"/>
            <a:endCxn id="14" idx="6"/>
          </p:cNvCxnSpPr>
          <p:nvPr/>
        </p:nvCxnSpPr>
        <p:spPr>
          <a:xfrm>
            <a:off x="5165977" y="4118336"/>
            <a:ext cx="435207" cy="2861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11" idx="7"/>
            <a:endCxn id="14" idx="3"/>
          </p:cNvCxnSpPr>
          <p:nvPr/>
        </p:nvCxnSpPr>
        <p:spPr>
          <a:xfrm flipH="1">
            <a:off x="5743855" y="4065851"/>
            <a:ext cx="1278955" cy="296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 rot="11174285">
            <a:off x="5012937" y="4033250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6" name="直接连接符 55"/>
          <p:cNvCxnSpPr>
            <a:endCxn id="55" idx="3"/>
          </p:cNvCxnSpPr>
          <p:nvPr/>
        </p:nvCxnSpPr>
        <p:spPr>
          <a:xfrm flipH="1">
            <a:off x="5149527" y="3295650"/>
            <a:ext cx="992492" cy="7662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1" idx="6"/>
          </p:cNvCxnSpPr>
          <p:nvPr/>
        </p:nvCxnSpPr>
        <p:spPr>
          <a:xfrm flipH="1" flipV="1">
            <a:off x="6252562" y="3320550"/>
            <a:ext cx="744280" cy="6562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1174285">
            <a:off x="6104356" y="322320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62" name="直接连接符 61"/>
          <p:cNvCxnSpPr>
            <a:stCxn id="11" idx="0"/>
            <a:endCxn id="13" idx="4"/>
          </p:cNvCxnSpPr>
          <p:nvPr/>
        </p:nvCxnSpPr>
        <p:spPr>
          <a:xfrm flipH="1">
            <a:off x="6371780" y="4110438"/>
            <a:ext cx="732340" cy="7223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54" idx="5"/>
            <a:endCxn id="96" idx="1"/>
          </p:cNvCxnSpPr>
          <p:nvPr/>
        </p:nvCxnSpPr>
        <p:spPr>
          <a:xfrm flipH="1" flipV="1">
            <a:off x="7719890" y="3032972"/>
            <a:ext cx="568233" cy="13952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32" idx="2"/>
            <a:endCxn id="12" idx="6"/>
          </p:cNvCxnSpPr>
          <p:nvPr/>
        </p:nvCxnSpPr>
        <p:spPr>
          <a:xfrm flipV="1">
            <a:off x="3640737" y="5062956"/>
            <a:ext cx="1080383" cy="1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 rot="11174285">
            <a:off x="5772281" y="387941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椭圆 53"/>
          <p:cNvSpPr/>
          <p:nvPr/>
        </p:nvSpPr>
        <p:spPr>
          <a:xfrm rot="11174285">
            <a:off x="8260633" y="4412009"/>
            <a:ext cx="147038" cy="1470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7" name="椭圆 56"/>
          <p:cNvSpPr/>
          <p:nvPr/>
        </p:nvSpPr>
        <p:spPr>
          <a:xfrm rot="11174285">
            <a:off x="8774000" y="5220869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椭圆 58"/>
          <p:cNvSpPr/>
          <p:nvPr/>
        </p:nvSpPr>
        <p:spPr>
          <a:xfrm rot="11174285">
            <a:off x="6149326" y="175258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0" name="椭圆 59"/>
          <p:cNvSpPr/>
          <p:nvPr/>
        </p:nvSpPr>
        <p:spPr>
          <a:xfrm rot="11174285">
            <a:off x="9219352" y="3856239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63" name="直接连接符 62"/>
          <p:cNvCxnSpPr>
            <a:stCxn id="14" idx="7"/>
            <a:endCxn id="12" idx="3"/>
          </p:cNvCxnSpPr>
          <p:nvPr/>
        </p:nvCxnSpPr>
        <p:spPr>
          <a:xfrm flipH="1">
            <a:off x="4894907" y="4463551"/>
            <a:ext cx="723516" cy="5487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49" idx="3"/>
            <a:endCxn id="61" idx="5"/>
          </p:cNvCxnSpPr>
          <p:nvPr/>
        </p:nvCxnSpPr>
        <p:spPr>
          <a:xfrm flipV="1">
            <a:off x="4988826" y="3247900"/>
            <a:ext cx="1157448" cy="139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49" idx="1"/>
            <a:endCxn id="55" idx="5"/>
          </p:cNvCxnSpPr>
          <p:nvPr/>
        </p:nvCxnSpPr>
        <p:spPr>
          <a:xfrm>
            <a:off x="4980961" y="3333827"/>
            <a:ext cx="60673" cy="7163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61" idx="3"/>
            <a:endCxn id="97" idx="7"/>
          </p:cNvCxnSpPr>
          <p:nvPr/>
        </p:nvCxnSpPr>
        <p:spPr>
          <a:xfrm flipV="1">
            <a:off x="6303874" y="2519859"/>
            <a:ext cx="540013" cy="7452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18" idx="1"/>
            <a:endCxn id="54" idx="4"/>
          </p:cNvCxnSpPr>
          <p:nvPr/>
        </p:nvCxnSpPr>
        <p:spPr>
          <a:xfrm flipH="1">
            <a:off x="8342141" y="2653249"/>
            <a:ext cx="309453" cy="17591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60" idx="0"/>
            <a:endCxn id="57" idx="4"/>
          </p:cNvCxnSpPr>
          <p:nvPr/>
        </p:nvCxnSpPr>
        <p:spPr>
          <a:xfrm flipH="1">
            <a:off x="8880406" y="4016625"/>
            <a:ext cx="410637" cy="12048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57" idx="7"/>
            <a:endCxn id="54" idx="2"/>
          </p:cNvCxnSpPr>
          <p:nvPr/>
        </p:nvCxnSpPr>
        <p:spPr>
          <a:xfrm flipH="1" flipV="1">
            <a:off x="8407236" y="4493517"/>
            <a:ext cx="387903" cy="8834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 rot="11174285">
            <a:off x="2738260" y="1951989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4" name="椭圆 93"/>
          <p:cNvSpPr/>
          <p:nvPr/>
        </p:nvSpPr>
        <p:spPr>
          <a:xfrm rot="11174285">
            <a:off x="3789202" y="137331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5" name="椭圆 94"/>
          <p:cNvSpPr/>
          <p:nvPr/>
        </p:nvSpPr>
        <p:spPr>
          <a:xfrm rot="11174285">
            <a:off x="7158527" y="908376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6" name="椭圆 95"/>
          <p:cNvSpPr/>
          <p:nvPr/>
        </p:nvSpPr>
        <p:spPr>
          <a:xfrm rot="11174285">
            <a:off x="7537599" y="2833454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7" name="椭圆 96"/>
          <p:cNvSpPr/>
          <p:nvPr/>
        </p:nvSpPr>
        <p:spPr>
          <a:xfrm rot="11174285">
            <a:off x="6818979" y="233595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8" name="椭圆 97"/>
          <p:cNvSpPr/>
          <p:nvPr/>
        </p:nvSpPr>
        <p:spPr>
          <a:xfrm rot="11174285">
            <a:off x="5547942" y="2519998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9" name="椭圆 98"/>
          <p:cNvSpPr/>
          <p:nvPr/>
        </p:nvSpPr>
        <p:spPr>
          <a:xfrm rot="11174285">
            <a:off x="8015271" y="150806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02" name="直接连接符 101"/>
          <p:cNvCxnSpPr>
            <a:stCxn id="92" idx="1"/>
            <a:endCxn id="112" idx="6"/>
          </p:cNvCxnSpPr>
          <p:nvPr/>
        </p:nvCxnSpPr>
        <p:spPr>
          <a:xfrm>
            <a:off x="2935753" y="2168145"/>
            <a:ext cx="653373" cy="5892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stCxn id="94" idx="3"/>
            <a:endCxn id="107" idx="6"/>
          </p:cNvCxnSpPr>
          <p:nvPr/>
        </p:nvCxnSpPr>
        <p:spPr>
          <a:xfrm flipV="1">
            <a:off x="3990482" y="888102"/>
            <a:ext cx="725554" cy="527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>
            <a:stCxn id="96" idx="5"/>
            <a:endCxn id="97" idx="1"/>
          </p:cNvCxnSpPr>
          <p:nvPr/>
        </p:nvCxnSpPr>
        <p:spPr>
          <a:xfrm flipH="1" flipV="1">
            <a:off x="7002880" y="2537238"/>
            <a:ext cx="576637" cy="3209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椭圆 106"/>
          <p:cNvSpPr/>
          <p:nvPr/>
        </p:nvSpPr>
        <p:spPr>
          <a:xfrm rot="11174285">
            <a:off x="4715733" y="842481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08" name="直接连接符 107"/>
          <p:cNvCxnSpPr>
            <a:stCxn id="109" idx="2"/>
            <a:endCxn id="98" idx="5"/>
          </p:cNvCxnSpPr>
          <p:nvPr/>
        </p:nvCxnSpPr>
        <p:spPr>
          <a:xfrm>
            <a:off x="5232884" y="1999605"/>
            <a:ext cx="345133" cy="5381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 rot="11174285">
            <a:off x="5079844" y="1914519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10" name="直接连接符 109"/>
          <p:cNvCxnSpPr>
            <a:stCxn id="46" idx="0"/>
            <a:endCxn id="109" idx="3"/>
          </p:cNvCxnSpPr>
          <p:nvPr/>
        </p:nvCxnSpPr>
        <p:spPr>
          <a:xfrm flipH="1">
            <a:off x="5216434" y="613459"/>
            <a:ext cx="656652" cy="13297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95" idx="6"/>
            <a:endCxn id="46" idx="2"/>
          </p:cNvCxnSpPr>
          <p:nvPr/>
        </p:nvCxnSpPr>
        <p:spPr>
          <a:xfrm flipH="1" flipV="1">
            <a:off x="5997799" y="513324"/>
            <a:ext cx="1161488" cy="5094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椭圆 111"/>
          <p:cNvSpPr/>
          <p:nvPr/>
        </p:nvSpPr>
        <p:spPr>
          <a:xfrm rot="11174285">
            <a:off x="3588462" y="2657508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13" name="直接连接符 112"/>
          <p:cNvCxnSpPr>
            <a:stCxn id="95" idx="0"/>
            <a:endCxn id="97" idx="4"/>
          </p:cNvCxnSpPr>
          <p:nvPr/>
        </p:nvCxnSpPr>
        <p:spPr>
          <a:xfrm flipH="1">
            <a:off x="6944362" y="1164410"/>
            <a:ext cx="328610" cy="11722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99" idx="4"/>
            <a:endCxn id="95" idx="2"/>
          </p:cNvCxnSpPr>
          <p:nvPr/>
        </p:nvCxnSpPr>
        <p:spPr>
          <a:xfrm flipH="1" flipV="1">
            <a:off x="7414561" y="1050725"/>
            <a:ext cx="726093" cy="45801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92" idx="4"/>
            <a:endCxn id="94" idx="7"/>
          </p:cNvCxnSpPr>
          <p:nvPr/>
        </p:nvCxnSpPr>
        <p:spPr>
          <a:xfrm flipV="1">
            <a:off x="2872910" y="1557215"/>
            <a:ext cx="941200" cy="3954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椭圆 115"/>
          <p:cNvSpPr/>
          <p:nvPr/>
        </p:nvSpPr>
        <p:spPr>
          <a:xfrm rot="11174285">
            <a:off x="3884421" y="600253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8" name="椭圆 117"/>
          <p:cNvSpPr/>
          <p:nvPr/>
        </p:nvSpPr>
        <p:spPr>
          <a:xfrm rot="11174285">
            <a:off x="8532046" y="2522403"/>
            <a:ext cx="147038" cy="1470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0" name="椭圆 119"/>
          <p:cNvSpPr/>
          <p:nvPr/>
        </p:nvSpPr>
        <p:spPr>
          <a:xfrm rot="11174285">
            <a:off x="7357670" y="6024778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1" name="椭圆 120"/>
          <p:cNvSpPr/>
          <p:nvPr/>
        </p:nvSpPr>
        <p:spPr>
          <a:xfrm rot="11174285">
            <a:off x="9156635" y="1770386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2" name="直接连接符 121"/>
          <p:cNvCxnSpPr>
            <a:stCxn id="98" idx="2"/>
            <a:endCxn id="61" idx="4"/>
          </p:cNvCxnSpPr>
          <p:nvPr/>
        </p:nvCxnSpPr>
        <p:spPr>
          <a:xfrm>
            <a:off x="5708328" y="2609169"/>
            <a:ext cx="520313" cy="6147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46" idx="6"/>
            <a:endCxn id="107" idx="3"/>
          </p:cNvCxnSpPr>
          <p:nvPr/>
        </p:nvCxnSpPr>
        <p:spPr>
          <a:xfrm flipH="1">
            <a:off x="4806824" y="488746"/>
            <a:ext cx="966127" cy="3728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>
            <a:stCxn id="107" idx="1"/>
            <a:endCxn id="109" idx="5"/>
          </p:cNvCxnSpPr>
          <p:nvPr/>
        </p:nvCxnSpPr>
        <p:spPr>
          <a:xfrm>
            <a:off x="4798959" y="933572"/>
            <a:ext cx="309582" cy="9978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>
            <a:stCxn id="99" idx="3"/>
            <a:endCxn id="121" idx="5"/>
          </p:cNvCxnSpPr>
          <p:nvPr/>
        </p:nvCxnSpPr>
        <p:spPr>
          <a:xfrm>
            <a:off x="8216551" y="1550355"/>
            <a:ext cx="970159" cy="2377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stCxn id="118" idx="3"/>
            <a:endCxn id="121" idx="7"/>
          </p:cNvCxnSpPr>
          <p:nvPr/>
        </p:nvCxnSpPr>
        <p:spPr>
          <a:xfrm flipV="1">
            <a:off x="8662892" y="1901173"/>
            <a:ext cx="511458" cy="648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stCxn id="99" idx="0"/>
            <a:endCxn id="118" idx="4"/>
          </p:cNvCxnSpPr>
          <p:nvPr/>
        </p:nvCxnSpPr>
        <p:spPr>
          <a:xfrm>
            <a:off x="8116076" y="1733586"/>
            <a:ext cx="497478" cy="7892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>
            <a:stCxn id="60" idx="7"/>
            <a:endCxn id="54" idx="3"/>
          </p:cNvCxnSpPr>
          <p:nvPr/>
        </p:nvCxnSpPr>
        <p:spPr>
          <a:xfrm flipH="1">
            <a:off x="8391479" y="3987026"/>
            <a:ext cx="845588" cy="4524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椭圆 174"/>
          <p:cNvSpPr/>
          <p:nvPr/>
        </p:nvSpPr>
        <p:spPr>
          <a:xfrm rot="11174285">
            <a:off x="5576810" y="5990254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6" name="椭圆 175"/>
          <p:cNvSpPr/>
          <p:nvPr/>
        </p:nvSpPr>
        <p:spPr>
          <a:xfrm rot="11174285">
            <a:off x="7638830" y="5291897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212" name="直接连接符 211"/>
          <p:cNvCxnSpPr>
            <a:stCxn id="116" idx="2"/>
            <a:endCxn id="175" idx="6"/>
          </p:cNvCxnSpPr>
          <p:nvPr/>
        </p:nvCxnSpPr>
        <p:spPr>
          <a:xfrm flipV="1">
            <a:off x="4109939" y="6090177"/>
            <a:ext cx="1467535" cy="377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>
            <a:stCxn id="116" idx="4"/>
            <a:endCxn id="12" idx="7"/>
          </p:cNvCxnSpPr>
          <p:nvPr/>
        </p:nvCxnSpPr>
        <p:spPr>
          <a:xfrm flipV="1">
            <a:off x="4009804" y="5134941"/>
            <a:ext cx="732315" cy="8682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/>
          <p:cNvCxnSpPr>
            <a:stCxn id="116" idx="5"/>
            <a:endCxn id="32" idx="1"/>
          </p:cNvCxnSpPr>
          <p:nvPr/>
        </p:nvCxnSpPr>
        <p:spPr>
          <a:xfrm flipH="1" flipV="1">
            <a:off x="3619267" y="5103147"/>
            <a:ext cx="307441" cy="9242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/>
          <p:cNvCxnSpPr>
            <a:stCxn id="11" idx="1"/>
            <a:endCxn id="176" idx="4"/>
          </p:cNvCxnSpPr>
          <p:nvPr/>
        </p:nvCxnSpPr>
        <p:spPr>
          <a:xfrm>
            <a:off x="7193141" y="4084470"/>
            <a:ext cx="534860" cy="120790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连接符 225"/>
          <p:cNvCxnSpPr>
            <a:stCxn id="11" idx="2"/>
            <a:endCxn id="54" idx="6"/>
          </p:cNvCxnSpPr>
          <p:nvPr/>
        </p:nvCxnSpPr>
        <p:spPr>
          <a:xfrm>
            <a:off x="7237728" y="4003160"/>
            <a:ext cx="1023340" cy="47437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连接符 228"/>
          <p:cNvCxnSpPr>
            <a:stCxn id="54" idx="7"/>
            <a:endCxn id="176" idx="3"/>
          </p:cNvCxnSpPr>
          <p:nvPr/>
        </p:nvCxnSpPr>
        <p:spPr>
          <a:xfrm flipH="1">
            <a:off x="7781977" y="4531557"/>
            <a:ext cx="494848" cy="7904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连接符 232"/>
          <p:cNvCxnSpPr>
            <a:stCxn id="57" idx="7"/>
            <a:endCxn id="176" idx="2"/>
          </p:cNvCxnSpPr>
          <p:nvPr/>
        </p:nvCxnSpPr>
        <p:spPr>
          <a:xfrm flipH="1">
            <a:off x="7799216" y="5376936"/>
            <a:ext cx="995923" cy="41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>
            <a:stCxn id="120" idx="4"/>
            <a:endCxn id="176" idx="1"/>
          </p:cNvCxnSpPr>
          <p:nvPr/>
        </p:nvCxnSpPr>
        <p:spPr>
          <a:xfrm flipV="1">
            <a:off x="7481955" y="5435044"/>
            <a:ext cx="287662" cy="5903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连接符 247"/>
          <p:cNvCxnSpPr>
            <a:stCxn id="14" idx="1"/>
            <a:endCxn id="13" idx="5"/>
          </p:cNvCxnSpPr>
          <p:nvPr/>
        </p:nvCxnSpPr>
        <p:spPr>
          <a:xfrm>
            <a:off x="5731495" y="4475911"/>
            <a:ext cx="557189" cy="3811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连接符 251"/>
          <p:cNvCxnSpPr>
            <a:stCxn id="12" idx="2"/>
            <a:endCxn id="13" idx="6"/>
          </p:cNvCxnSpPr>
          <p:nvPr/>
        </p:nvCxnSpPr>
        <p:spPr>
          <a:xfrm flipV="1">
            <a:off x="4915906" y="4932940"/>
            <a:ext cx="1331161" cy="1513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连接符 254"/>
          <p:cNvCxnSpPr>
            <a:stCxn id="362" idx="4"/>
            <a:endCxn id="13" idx="0"/>
          </p:cNvCxnSpPr>
          <p:nvPr/>
        </p:nvCxnSpPr>
        <p:spPr>
          <a:xfrm flipH="1" flipV="1">
            <a:off x="6347202" y="5057653"/>
            <a:ext cx="251451" cy="606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>
            <a:stCxn id="362" idx="2"/>
            <a:endCxn id="176" idx="7"/>
          </p:cNvCxnSpPr>
          <p:nvPr/>
        </p:nvCxnSpPr>
        <p:spPr>
          <a:xfrm flipV="1">
            <a:off x="6643971" y="5422684"/>
            <a:ext cx="1012574" cy="2975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连接符 260"/>
          <p:cNvCxnSpPr>
            <a:stCxn id="13" idx="1"/>
            <a:endCxn id="176" idx="6"/>
          </p:cNvCxnSpPr>
          <p:nvPr/>
        </p:nvCxnSpPr>
        <p:spPr>
          <a:xfrm>
            <a:off x="6430298" y="5033415"/>
            <a:ext cx="1209008" cy="3301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75" idx="6"/>
            <a:endCxn id="12" idx="1"/>
          </p:cNvCxnSpPr>
          <p:nvPr/>
        </p:nvCxnSpPr>
        <p:spPr>
          <a:xfrm flipH="1" flipV="1">
            <a:off x="4879852" y="5149996"/>
            <a:ext cx="697622" cy="9401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0" idx="2"/>
            <a:endCxn id="55" idx="6"/>
          </p:cNvCxnSpPr>
          <p:nvPr/>
        </p:nvCxnSpPr>
        <p:spPr>
          <a:xfrm>
            <a:off x="3801821" y="3850146"/>
            <a:ext cx="1211570" cy="2515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8" idx="3"/>
            <a:endCxn id="10" idx="6"/>
          </p:cNvCxnSpPr>
          <p:nvPr/>
        </p:nvCxnSpPr>
        <p:spPr>
          <a:xfrm>
            <a:off x="2621281" y="3688254"/>
            <a:ext cx="955692" cy="1373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112" idx="0"/>
            <a:endCxn id="10" idx="4"/>
          </p:cNvCxnSpPr>
          <p:nvPr/>
        </p:nvCxnSpPr>
        <p:spPr>
          <a:xfrm>
            <a:off x="3688385" y="2881053"/>
            <a:ext cx="13301" cy="8443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112" idx="1"/>
            <a:endCxn id="49" idx="5"/>
          </p:cNvCxnSpPr>
          <p:nvPr/>
        </p:nvCxnSpPr>
        <p:spPr>
          <a:xfrm>
            <a:off x="3770753" y="2857026"/>
            <a:ext cx="1146120" cy="3969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>
            <a:stCxn id="94" idx="1"/>
            <a:endCxn id="112" idx="4"/>
          </p:cNvCxnSpPr>
          <p:nvPr/>
        </p:nvCxnSpPr>
        <p:spPr>
          <a:xfrm flipH="1">
            <a:off x="3712747" y="1574594"/>
            <a:ext cx="260356" cy="10835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/>
          <p:cNvCxnSpPr>
            <a:stCxn id="94" idx="1"/>
            <a:endCxn id="109" idx="0"/>
          </p:cNvCxnSpPr>
          <p:nvPr/>
        </p:nvCxnSpPr>
        <p:spPr>
          <a:xfrm>
            <a:off x="3973103" y="1574594"/>
            <a:ext cx="1175149" cy="4929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连接符 294"/>
          <p:cNvCxnSpPr>
            <a:stCxn id="8" idx="3"/>
            <a:endCxn id="112" idx="6"/>
          </p:cNvCxnSpPr>
          <p:nvPr/>
        </p:nvCxnSpPr>
        <p:spPr>
          <a:xfrm flipV="1">
            <a:off x="2621281" y="2757431"/>
            <a:ext cx="967845" cy="9308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接连接符 297"/>
          <p:cNvCxnSpPr>
            <a:stCxn id="112" idx="2"/>
            <a:endCxn id="109" idx="0"/>
          </p:cNvCxnSpPr>
          <p:nvPr/>
        </p:nvCxnSpPr>
        <p:spPr>
          <a:xfrm flipV="1">
            <a:off x="3812007" y="2067559"/>
            <a:ext cx="1336245" cy="7142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接连接符 300"/>
          <p:cNvCxnSpPr>
            <a:stCxn id="112" idx="2"/>
            <a:endCxn id="98" idx="7"/>
          </p:cNvCxnSpPr>
          <p:nvPr/>
        </p:nvCxnSpPr>
        <p:spPr>
          <a:xfrm flipV="1">
            <a:off x="3812007" y="2650785"/>
            <a:ext cx="1753650" cy="1310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接连接符 303"/>
          <p:cNvCxnSpPr>
            <a:stCxn id="49" idx="3"/>
            <a:endCxn id="98" idx="0"/>
          </p:cNvCxnSpPr>
          <p:nvPr/>
        </p:nvCxnSpPr>
        <p:spPr>
          <a:xfrm flipV="1">
            <a:off x="4988826" y="2680384"/>
            <a:ext cx="630807" cy="5814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95" idx="7"/>
            <a:endCxn id="59" idx="3"/>
          </p:cNvCxnSpPr>
          <p:nvPr/>
        </p:nvCxnSpPr>
        <p:spPr>
          <a:xfrm flipH="1">
            <a:off x="6348844" y="1117160"/>
            <a:ext cx="837962" cy="6773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接连接符 309"/>
          <p:cNvCxnSpPr>
            <a:stCxn id="46" idx="1"/>
            <a:endCxn id="59" idx="5"/>
          </p:cNvCxnSpPr>
          <p:nvPr/>
        </p:nvCxnSpPr>
        <p:spPr>
          <a:xfrm>
            <a:off x="5956182" y="589221"/>
            <a:ext cx="235062" cy="11880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连接符 312"/>
          <p:cNvCxnSpPr>
            <a:stCxn id="109" idx="2"/>
            <a:endCxn id="59" idx="7"/>
          </p:cNvCxnSpPr>
          <p:nvPr/>
        </p:nvCxnSpPr>
        <p:spPr>
          <a:xfrm flipV="1">
            <a:off x="5232884" y="1934874"/>
            <a:ext cx="941133" cy="647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连接符 315"/>
          <p:cNvCxnSpPr>
            <a:stCxn id="98" idx="2"/>
            <a:endCxn id="97" idx="6"/>
          </p:cNvCxnSpPr>
          <p:nvPr/>
        </p:nvCxnSpPr>
        <p:spPr>
          <a:xfrm flipV="1">
            <a:off x="5708328" y="2436763"/>
            <a:ext cx="1111321" cy="1724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直接连接符 317"/>
          <p:cNvCxnSpPr>
            <a:stCxn id="98" idx="3"/>
            <a:endCxn id="59" idx="0"/>
          </p:cNvCxnSpPr>
          <p:nvPr/>
        </p:nvCxnSpPr>
        <p:spPr>
          <a:xfrm flipV="1">
            <a:off x="5691089" y="1976128"/>
            <a:ext cx="558160" cy="5739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连接符 320"/>
          <p:cNvCxnSpPr>
            <a:stCxn id="97" idx="5"/>
            <a:endCxn id="59" idx="1"/>
          </p:cNvCxnSpPr>
          <p:nvPr/>
        </p:nvCxnSpPr>
        <p:spPr>
          <a:xfrm flipH="1" flipV="1">
            <a:off x="6331617" y="1952101"/>
            <a:ext cx="529649" cy="4087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直接连接符 323"/>
          <p:cNvCxnSpPr>
            <a:stCxn id="99" idx="7"/>
            <a:endCxn id="97" idx="3"/>
          </p:cNvCxnSpPr>
          <p:nvPr/>
        </p:nvCxnSpPr>
        <p:spPr>
          <a:xfrm flipH="1">
            <a:off x="7020259" y="1691969"/>
            <a:ext cx="1019920" cy="6862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118" idx="6"/>
            <a:endCxn id="96" idx="3"/>
          </p:cNvCxnSpPr>
          <p:nvPr/>
        </p:nvCxnSpPr>
        <p:spPr>
          <a:xfrm flipH="1">
            <a:off x="7737117" y="2587933"/>
            <a:ext cx="795364" cy="2874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99" idx="0"/>
            <a:endCxn id="96" idx="4"/>
          </p:cNvCxnSpPr>
          <p:nvPr/>
        </p:nvCxnSpPr>
        <p:spPr>
          <a:xfrm flipH="1">
            <a:off x="7661884" y="1733586"/>
            <a:ext cx="454192" cy="11005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 334"/>
          <p:cNvCxnSpPr>
            <a:endCxn id="11" idx="4"/>
          </p:cNvCxnSpPr>
          <p:nvPr/>
        </p:nvCxnSpPr>
        <p:spPr>
          <a:xfrm flipH="1">
            <a:off x="7130450" y="3027127"/>
            <a:ext cx="461520" cy="8424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 339"/>
          <p:cNvCxnSpPr>
            <a:stCxn id="61" idx="2"/>
            <a:endCxn id="96" idx="6"/>
          </p:cNvCxnSpPr>
          <p:nvPr/>
        </p:nvCxnSpPr>
        <p:spPr>
          <a:xfrm flipV="1">
            <a:off x="6327901" y="2933377"/>
            <a:ext cx="1210362" cy="414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椭圆 361"/>
          <p:cNvSpPr/>
          <p:nvPr/>
        </p:nvSpPr>
        <p:spPr>
          <a:xfrm rot="11174285">
            <a:off x="6541910" y="5663467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364" name="直接连接符 363"/>
          <p:cNvCxnSpPr>
            <a:stCxn id="175" idx="4"/>
            <a:endCxn id="13" idx="7"/>
          </p:cNvCxnSpPr>
          <p:nvPr/>
        </p:nvCxnSpPr>
        <p:spPr>
          <a:xfrm flipV="1">
            <a:off x="5701095" y="5016036"/>
            <a:ext cx="570210" cy="9748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接连接符 366"/>
          <p:cNvCxnSpPr>
            <a:stCxn id="175" idx="2"/>
            <a:endCxn id="362" idx="0"/>
          </p:cNvCxnSpPr>
          <p:nvPr/>
        </p:nvCxnSpPr>
        <p:spPr>
          <a:xfrm flipV="1">
            <a:off x="5800355" y="5765528"/>
            <a:ext cx="787176" cy="3490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接连接符 370"/>
          <p:cNvCxnSpPr>
            <a:stCxn id="362" idx="1"/>
            <a:endCxn id="120" idx="6"/>
          </p:cNvCxnSpPr>
          <p:nvPr/>
        </p:nvCxnSpPr>
        <p:spPr>
          <a:xfrm>
            <a:off x="6625136" y="5754558"/>
            <a:ext cx="733198" cy="3701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直接连接符 377"/>
          <p:cNvCxnSpPr>
            <a:stCxn id="55" idx="6"/>
            <a:endCxn id="32" idx="2"/>
          </p:cNvCxnSpPr>
          <p:nvPr/>
        </p:nvCxnSpPr>
        <p:spPr>
          <a:xfrm flipH="1">
            <a:off x="3640737" y="4101658"/>
            <a:ext cx="1372654" cy="9623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直接连接符 620"/>
          <p:cNvCxnSpPr>
            <a:stCxn id="118" idx="2"/>
            <a:endCxn id="60" idx="5"/>
          </p:cNvCxnSpPr>
          <p:nvPr/>
        </p:nvCxnSpPr>
        <p:spPr>
          <a:xfrm>
            <a:off x="8678649" y="2603911"/>
            <a:ext cx="570778" cy="12700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1" name="椭圆 670"/>
          <p:cNvSpPr/>
          <p:nvPr/>
        </p:nvSpPr>
        <p:spPr>
          <a:xfrm>
            <a:off x="4780844" y="2224637"/>
            <a:ext cx="2630311" cy="263031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4 LED" panose="020B0603050302020204" pitchFamily="34" charset="0"/>
                <a:ea typeface="微软雅黑"/>
                <a:cs typeface="+mn-cs"/>
              </a:rPr>
              <a:t>4</a:t>
            </a:r>
            <a:endParaRPr kumimoji="0" lang="zh-CN" altLang="en-US" sz="1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4 LED" panose="020B0603050302020204" pitchFamily="34" charset="0"/>
              <a:ea typeface="微软雅黑"/>
              <a:cs typeface="+mn-cs"/>
            </a:endParaRPr>
          </a:p>
        </p:txBody>
      </p:sp>
    </p:spTree>
  </p:cSld>
  <p:clrMapOvr>
    <a:masterClrMapping/>
  </p:clrMapOvr>
  <p:transition spd="slow" advClick="0" advTm="1658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spc="150" dirty="0">
                <a:cs typeface="微软雅黑" panose="020B0503020204020204" pitchFamily="34" charset="-122"/>
                <a:sym typeface="+mn-lt"/>
              </a:rPr>
              <a:t>代码结构（后端）</a:t>
            </a:r>
            <a:br>
              <a:rPr lang="zh-CN" altLang="en-US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</a:b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38F6C7-A3E6-1125-B84E-19C9BEEF753B}"/>
              </a:ext>
            </a:extLst>
          </p:cNvPr>
          <p:cNvCxnSpPr/>
          <p:nvPr/>
        </p:nvCxnSpPr>
        <p:spPr>
          <a:xfrm rot="4922515" flipH="1" flipV="1">
            <a:off x="10594593" y="5008125"/>
            <a:ext cx="85116" cy="8109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D91E67E-061D-8C4B-5031-32930F55F483}"/>
              </a:ext>
            </a:extLst>
          </p:cNvPr>
          <p:cNvCxnSpPr>
            <a:endCxn id="8" idx="0"/>
          </p:cNvCxnSpPr>
          <p:nvPr/>
        </p:nvCxnSpPr>
        <p:spPr>
          <a:xfrm rot="4922515" flipH="1">
            <a:off x="11400457" y="5150394"/>
            <a:ext cx="601612" cy="8737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3577216-53A7-8F4E-3649-80D6E61E42E2}"/>
              </a:ext>
            </a:extLst>
          </p:cNvPr>
          <p:cNvCxnSpPr>
            <a:endCxn id="11" idx="7"/>
          </p:cNvCxnSpPr>
          <p:nvPr/>
        </p:nvCxnSpPr>
        <p:spPr>
          <a:xfrm flipH="1" flipV="1">
            <a:off x="10488293" y="6748704"/>
            <a:ext cx="1396993" cy="183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4CD20E-D73D-A6D8-C895-B8CDB018012A}"/>
              </a:ext>
            </a:extLst>
          </p:cNvPr>
          <p:cNvCxnSpPr/>
          <p:nvPr/>
        </p:nvCxnSpPr>
        <p:spPr>
          <a:xfrm rot="4922515" flipH="1">
            <a:off x="10547121" y="5679719"/>
            <a:ext cx="1737014" cy="6690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1B9623E-E86E-5209-D539-7814C7F23640}"/>
              </a:ext>
            </a:extLst>
          </p:cNvPr>
          <p:cNvCxnSpPr>
            <a:endCxn id="11" idx="1"/>
          </p:cNvCxnSpPr>
          <p:nvPr/>
        </p:nvCxnSpPr>
        <p:spPr>
          <a:xfrm flipH="1">
            <a:off x="10469183" y="5388798"/>
            <a:ext cx="652903" cy="12232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0424E811-E0DA-E855-9957-D8483269FDE9}"/>
              </a:ext>
            </a:extLst>
          </p:cNvPr>
          <p:cNvSpPr/>
          <p:nvPr/>
        </p:nvSpPr>
        <p:spPr>
          <a:xfrm rot="4922515">
            <a:off x="11001732" y="5252355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8A9BF7B-9650-3427-C47E-504A72C86E47}"/>
              </a:ext>
            </a:extLst>
          </p:cNvPr>
          <p:cNvSpPr/>
          <p:nvPr/>
        </p:nvSpPr>
        <p:spPr>
          <a:xfrm rot="4922515">
            <a:off x="12000248" y="5643404"/>
            <a:ext cx="180150" cy="180150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D63CE98-EBC7-C709-98D7-7F28FE71F914}"/>
              </a:ext>
            </a:extLst>
          </p:cNvPr>
          <p:cNvCxnSpPr>
            <a:stCxn id="9" idx="5"/>
          </p:cNvCxnSpPr>
          <p:nvPr/>
        </p:nvCxnSpPr>
        <p:spPr>
          <a:xfrm flipH="1">
            <a:off x="11903401" y="5805377"/>
            <a:ext cx="132661" cy="10694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6C74129D-8D51-DFAE-55A6-17F224F1B304}"/>
              </a:ext>
            </a:extLst>
          </p:cNvPr>
          <p:cNvSpPr/>
          <p:nvPr/>
        </p:nvSpPr>
        <p:spPr>
          <a:xfrm rot="4922515">
            <a:off x="10312785" y="6592306"/>
            <a:ext cx="195205" cy="1952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324EE70-EB35-E002-749C-81D2F69C0D05}"/>
              </a:ext>
            </a:extLst>
          </p:cNvPr>
          <p:cNvCxnSpPr/>
          <p:nvPr/>
        </p:nvCxnSpPr>
        <p:spPr>
          <a:xfrm rot="4922515" flipH="1">
            <a:off x="9780001" y="6119068"/>
            <a:ext cx="1065825" cy="19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1E0FC81-9CCE-4E6E-F321-FCC7E696F44F}"/>
              </a:ext>
            </a:extLst>
          </p:cNvPr>
          <p:cNvCxnSpPr/>
          <p:nvPr/>
        </p:nvCxnSpPr>
        <p:spPr>
          <a:xfrm rot="4922515" flipH="1" flipV="1">
            <a:off x="9281583" y="5101265"/>
            <a:ext cx="432581" cy="14659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7D20BEB-1A62-69E1-1665-C5DF469F7B04}"/>
              </a:ext>
            </a:extLst>
          </p:cNvPr>
          <p:cNvCxnSpPr/>
          <p:nvPr/>
        </p:nvCxnSpPr>
        <p:spPr>
          <a:xfrm rot="4922515" flipV="1">
            <a:off x="9293731" y="5777838"/>
            <a:ext cx="720969" cy="13634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3D463F89-C4A3-C7DB-0470-F9251F49AB2B}"/>
              </a:ext>
            </a:extLst>
          </p:cNvPr>
          <p:cNvSpPr/>
          <p:nvPr/>
        </p:nvSpPr>
        <p:spPr>
          <a:xfrm rot="4922515">
            <a:off x="8812860" y="6021798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A121094-5043-C376-2838-8EF64E9973A2}"/>
              </a:ext>
            </a:extLst>
          </p:cNvPr>
          <p:cNvSpPr/>
          <p:nvPr/>
        </p:nvSpPr>
        <p:spPr>
          <a:xfrm rot="4922515">
            <a:off x="11682899" y="6704340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ED05842-8A39-3322-FCD7-3AC65166ECC7}"/>
              </a:ext>
            </a:extLst>
          </p:cNvPr>
          <p:cNvSpPr/>
          <p:nvPr/>
        </p:nvSpPr>
        <p:spPr>
          <a:xfrm rot="4922515">
            <a:off x="10056270" y="5495486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0FA46D9-F661-215A-CCB2-4E41F569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93" y="788441"/>
            <a:ext cx="2019475" cy="52811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3118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spc="150" dirty="0">
                <a:cs typeface="微软雅黑" panose="020B0503020204020204" pitchFamily="34" charset="-122"/>
                <a:sym typeface="+mn-lt"/>
              </a:rPr>
              <a:t>代码结构（前端）</a:t>
            </a:r>
            <a:br>
              <a:rPr lang="zh-CN" altLang="en-US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</a:b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38F6C7-A3E6-1125-B84E-19C9BEEF753B}"/>
              </a:ext>
            </a:extLst>
          </p:cNvPr>
          <p:cNvCxnSpPr/>
          <p:nvPr/>
        </p:nvCxnSpPr>
        <p:spPr>
          <a:xfrm rot="4922515" flipH="1" flipV="1">
            <a:off x="10594593" y="5008125"/>
            <a:ext cx="85116" cy="8109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D91E67E-061D-8C4B-5031-32930F55F483}"/>
              </a:ext>
            </a:extLst>
          </p:cNvPr>
          <p:cNvCxnSpPr>
            <a:endCxn id="8" idx="0"/>
          </p:cNvCxnSpPr>
          <p:nvPr/>
        </p:nvCxnSpPr>
        <p:spPr>
          <a:xfrm rot="4922515" flipH="1">
            <a:off x="11400457" y="5150394"/>
            <a:ext cx="601612" cy="8737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3577216-53A7-8F4E-3649-80D6E61E42E2}"/>
              </a:ext>
            </a:extLst>
          </p:cNvPr>
          <p:cNvCxnSpPr>
            <a:endCxn id="11" idx="7"/>
          </p:cNvCxnSpPr>
          <p:nvPr/>
        </p:nvCxnSpPr>
        <p:spPr>
          <a:xfrm flipH="1" flipV="1">
            <a:off x="10488293" y="6748704"/>
            <a:ext cx="1396993" cy="183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4CD20E-D73D-A6D8-C895-B8CDB018012A}"/>
              </a:ext>
            </a:extLst>
          </p:cNvPr>
          <p:cNvCxnSpPr/>
          <p:nvPr/>
        </p:nvCxnSpPr>
        <p:spPr>
          <a:xfrm rot="4922515" flipH="1">
            <a:off x="10547121" y="5679719"/>
            <a:ext cx="1737014" cy="6690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1B9623E-E86E-5209-D539-7814C7F23640}"/>
              </a:ext>
            </a:extLst>
          </p:cNvPr>
          <p:cNvCxnSpPr>
            <a:endCxn id="11" idx="1"/>
          </p:cNvCxnSpPr>
          <p:nvPr/>
        </p:nvCxnSpPr>
        <p:spPr>
          <a:xfrm flipH="1">
            <a:off x="10469183" y="5388798"/>
            <a:ext cx="652903" cy="12232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0424E811-E0DA-E855-9957-D8483269FDE9}"/>
              </a:ext>
            </a:extLst>
          </p:cNvPr>
          <p:cNvSpPr/>
          <p:nvPr/>
        </p:nvSpPr>
        <p:spPr>
          <a:xfrm rot="4922515">
            <a:off x="11001732" y="5252355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8A9BF7B-9650-3427-C47E-504A72C86E47}"/>
              </a:ext>
            </a:extLst>
          </p:cNvPr>
          <p:cNvSpPr/>
          <p:nvPr/>
        </p:nvSpPr>
        <p:spPr>
          <a:xfrm rot="4922515">
            <a:off x="12000248" y="5643404"/>
            <a:ext cx="180150" cy="180150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D63CE98-EBC7-C709-98D7-7F28FE71F914}"/>
              </a:ext>
            </a:extLst>
          </p:cNvPr>
          <p:cNvCxnSpPr>
            <a:stCxn id="9" idx="5"/>
          </p:cNvCxnSpPr>
          <p:nvPr/>
        </p:nvCxnSpPr>
        <p:spPr>
          <a:xfrm flipH="1">
            <a:off x="11903401" y="5805377"/>
            <a:ext cx="132661" cy="10694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6C74129D-8D51-DFAE-55A6-17F224F1B304}"/>
              </a:ext>
            </a:extLst>
          </p:cNvPr>
          <p:cNvSpPr/>
          <p:nvPr/>
        </p:nvSpPr>
        <p:spPr>
          <a:xfrm rot="4922515">
            <a:off x="10312785" y="6592306"/>
            <a:ext cx="195205" cy="1952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324EE70-EB35-E002-749C-81D2F69C0D05}"/>
              </a:ext>
            </a:extLst>
          </p:cNvPr>
          <p:cNvCxnSpPr/>
          <p:nvPr/>
        </p:nvCxnSpPr>
        <p:spPr>
          <a:xfrm rot="4922515" flipH="1">
            <a:off x="9780001" y="6119068"/>
            <a:ext cx="1065825" cy="19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1E0FC81-9CCE-4E6E-F321-FCC7E696F44F}"/>
              </a:ext>
            </a:extLst>
          </p:cNvPr>
          <p:cNvCxnSpPr/>
          <p:nvPr/>
        </p:nvCxnSpPr>
        <p:spPr>
          <a:xfrm rot="4922515" flipH="1" flipV="1">
            <a:off x="9281583" y="5101265"/>
            <a:ext cx="432581" cy="14659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7D20BEB-1A62-69E1-1665-C5DF469F7B04}"/>
              </a:ext>
            </a:extLst>
          </p:cNvPr>
          <p:cNvCxnSpPr/>
          <p:nvPr/>
        </p:nvCxnSpPr>
        <p:spPr>
          <a:xfrm rot="4922515" flipV="1">
            <a:off x="9293731" y="5777838"/>
            <a:ext cx="720969" cy="13634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3D463F89-C4A3-C7DB-0470-F9251F49AB2B}"/>
              </a:ext>
            </a:extLst>
          </p:cNvPr>
          <p:cNvSpPr/>
          <p:nvPr/>
        </p:nvSpPr>
        <p:spPr>
          <a:xfrm rot="4922515">
            <a:off x="8812860" y="6021798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A121094-5043-C376-2838-8EF64E9973A2}"/>
              </a:ext>
            </a:extLst>
          </p:cNvPr>
          <p:cNvSpPr/>
          <p:nvPr/>
        </p:nvSpPr>
        <p:spPr>
          <a:xfrm rot="4922515">
            <a:off x="11682899" y="6704340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ED05842-8A39-3322-FCD7-3AC65166ECC7}"/>
              </a:ext>
            </a:extLst>
          </p:cNvPr>
          <p:cNvSpPr/>
          <p:nvPr/>
        </p:nvSpPr>
        <p:spPr>
          <a:xfrm rot="4922515">
            <a:off x="10056270" y="5495486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89B3539-45DB-AA50-29F2-29C10DF95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901" y="2054683"/>
            <a:ext cx="2133785" cy="28806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5529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数据库结构</a:t>
            </a:r>
            <a:br>
              <a:rPr lang="zh-CN" altLang="en-US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</a:b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38F6C7-A3E6-1125-B84E-19C9BEEF753B}"/>
              </a:ext>
            </a:extLst>
          </p:cNvPr>
          <p:cNvCxnSpPr/>
          <p:nvPr/>
        </p:nvCxnSpPr>
        <p:spPr>
          <a:xfrm rot="4922515" flipH="1" flipV="1">
            <a:off x="10594593" y="5008125"/>
            <a:ext cx="85116" cy="8109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D91E67E-061D-8C4B-5031-32930F55F483}"/>
              </a:ext>
            </a:extLst>
          </p:cNvPr>
          <p:cNvCxnSpPr>
            <a:endCxn id="8" idx="0"/>
          </p:cNvCxnSpPr>
          <p:nvPr/>
        </p:nvCxnSpPr>
        <p:spPr>
          <a:xfrm rot="4922515" flipH="1">
            <a:off x="11400457" y="5150394"/>
            <a:ext cx="601612" cy="8737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3577216-53A7-8F4E-3649-80D6E61E42E2}"/>
              </a:ext>
            </a:extLst>
          </p:cNvPr>
          <p:cNvCxnSpPr>
            <a:endCxn id="11" idx="7"/>
          </p:cNvCxnSpPr>
          <p:nvPr/>
        </p:nvCxnSpPr>
        <p:spPr>
          <a:xfrm flipH="1" flipV="1">
            <a:off x="10488293" y="6748704"/>
            <a:ext cx="1396993" cy="183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4CD20E-D73D-A6D8-C895-B8CDB018012A}"/>
              </a:ext>
            </a:extLst>
          </p:cNvPr>
          <p:cNvCxnSpPr/>
          <p:nvPr/>
        </p:nvCxnSpPr>
        <p:spPr>
          <a:xfrm rot="4922515" flipH="1">
            <a:off x="10547121" y="5679719"/>
            <a:ext cx="1737014" cy="6690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1B9623E-E86E-5209-D539-7814C7F23640}"/>
              </a:ext>
            </a:extLst>
          </p:cNvPr>
          <p:cNvCxnSpPr>
            <a:endCxn id="11" idx="1"/>
          </p:cNvCxnSpPr>
          <p:nvPr/>
        </p:nvCxnSpPr>
        <p:spPr>
          <a:xfrm flipH="1">
            <a:off x="10469183" y="5388798"/>
            <a:ext cx="652903" cy="12232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0424E811-E0DA-E855-9957-D8483269FDE9}"/>
              </a:ext>
            </a:extLst>
          </p:cNvPr>
          <p:cNvSpPr/>
          <p:nvPr/>
        </p:nvSpPr>
        <p:spPr>
          <a:xfrm rot="4922515">
            <a:off x="11001732" y="5252355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8A9BF7B-9650-3427-C47E-504A72C86E47}"/>
              </a:ext>
            </a:extLst>
          </p:cNvPr>
          <p:cNvSpPr/>
          <p:nvPr/>
        </p:nvSpPr>
        <p:spPr>
          <a:xfrm rot="4922515">
            <a:off x="12000248" y="5643404"/>
            <a:ext cx="180150" cy="180150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D63CE98-EBC7-C709-98D7-7F28FE71F914}"/>
              </a:ext>
            </a:extLst>
          </p:cNvPr>
          <p:cNvCxnSpPr>
            <a:stCxn id="9" idx="5"/>
          </p:cNvCxnSpPr>
          <p:nvPr/>
        </p:nvCxnSpPr>
        <p:spPr>
          <a:xfrm flipH="1">
            <a:off x="11903401" y="5805377"/>
            <a:ext cx="132661" cy="10694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6C74129D-8D51-DFAE-55A6-17F224F1B304}"/>
              </a:ext>
            </a:extLst>
          </p:cNvPr>
          <p:cNvSpPr/>
          <p:nvPr/>
        </p:nvSpPr>
        <p:spPr>
          <a:xfrm rot="4922515">
            <a:off x="10312785" y="6592306"/>
            <a:ext cx="195205" cy="1952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324EE70-EB35-E002-749C-81D2F69C0D05}"/>
              </a:ext>
            </a:extLst>
          </p:cNvPr>
          <p:cNvCxnSpPr/>
          <p:nvPr/>
        </p:nvCxnSpPr>
        <p:spPr>
          <a:xfrm rot="4922515" flipH="1">
            <a:off x="9780001" y="6119068"/>
            <a:ext cx="1065825" cy="19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1E0FC81-9CCE-4E6E-F321-FCC7E696F44F}"/>
              </a:ext>
            </a:extLst>
          </p:cNvPr>
          <p:cNvCxnSpPr/>
          <p:nvPr/>
        </p:nvCxnSpPr>
        <p:spPr>
          <a:xfrm rot="4922515" flipH="1" flipV="1">
            <a:off x="9281583" y="5101265"/>
            <a:ext cx="432581" cy="14659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7D20BEB-1A62-69E1-1665-C5DF469F7B04}"/>
              </a:ext>
            </a:extLst>
          </p:cNvPr>
          <p:cNvCxnSpPr/>
          <p:nvPr/>
        </p:nvCxnSpPr>
        <p:spPr>
          <a:xfrm rot="4922515" flipV="1">
            <a:off x="9293731" y="5777838"/>
            <a:ext cx="720969" cy="13634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3D463F89-C4A3-C7DB-0470-F9251F49AB2B}"/>
              </a:ext>
            </a:extLst>
          </p:cNvPr>
          <p:cNvSpPr/>
          <p:nvPr/>
        </p:nvSpPr>
        <p:spPr>
          <a:xfrm rot="4922515">
            <a:off x="8812860" y="6021798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A121094-5043-C376-2838-8EF64E9973A2}"/>
              </a:ext>
            </a:extLst>
          </p:cNvPr>
          <p:cNvSpPr/>
          <p:nvPr/>
        </p:nvSpPr>
        <p:spPr>
          <a:xfrm rot="4922515">
            <a:off x="11682899" y="6704340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ED05842-8A39-3322-FCD7-3AC65166ECC7}"/>
              </a:ext>
            </a:extLst>
          </p:cNvPr>
          <p:cNvSpPr/>
          <p:nvPr/>
        </p:nvSpPr>
        <p:spPr>
          <a:xfrm rot="4922515">
            <a:off x="10056270" y="5495486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3A7D146-0651-C748-ACC7-04A920240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093" y="1458289"/>
            <a:ext cx="6965284" cy="42751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5346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spc="150" dirty="0">
                <a:cs typeface="微软雅黑" panose="020B0503020204020204" pitchFamily="34" charset="-122"/>
                <a:sym typeface="+mn-lt"/>
              </a:rPr>
              <a:t>部分页面展示</a:t>
            </a:r>
            <a:br>
              <a:rPr lang="zh-CN" altLang="en-US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</a:br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1082307" y="1451922"/>
            <a:ext cx="10024745" cy="58907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	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38F6C7-A3E6-1125-B84E-19C9BEEF753B}"/>
              </a:ext>
            </a:extLst>
          </p:cNvPr>
          <p:cNvCxnSpPr/>
          <p:nvPr/>
        </p:nvCxnSpPr>
        <p:spPr>
          <a:xfrm rot="4922515" flipH="1" flipV="1">
            <a:off x="10594593" y="5008125"/>
            <a:ext cx="85116" cy="8109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D91E67E-061D-8C4B-5031-32930F55F483}"/>
              </a:ext>
            </a:extLst>
          </p:cNvPr>
          <p:cNvCxnSpPr>
            <a:endCxn id="8" idx="0"/>
          </p:cNvCxnSpPr>
          <p:nvPr/>
        </p:nvCxnSpPr>
        <p:spPr>
          <a:xfrm rot="4922515" flipH="1">
            <a:off x="11400457" y="5150394"/>
            <a:ext cx="601612" cy="8737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3577216-53A7-8F4E-3649-80D6E61E42E2}"/>
              </a:ext>
            </a:extLst>
          </p:cNvPr>
          <p:cNvCxnSpPr>
            <a:endCxn id="11" idx="7"/>
          </p:cNvCxnSpPr>
          <p:nvPr/>
        </p:nvCxnSpPr>
        <p:spPr>
          <a:xfrm flipH="1" flipV="1">
            <a:off x="10488293" y="6748704"/>
            <a:ext cx="1396993" cy="183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4CD20E-D73D-A6D8-C895-B8CDB018012A}"/>
              </a:ext>
            </a:extLst>
          </p:cNvPr>
          <p:cNvCxnSpPr/>
          <p:nvPr/>
        </p:nvCxnSpPr>
        <p:spPr>
          <a:xfrm rot="4922515" flipH="1">
            <a:off x="10547121" y="5679719"/>
            <a:ext cx="1737014" cy="6690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1B9623E-E86E-5209-D539-7814C7F23640}"/>
              </a:ext>
            </a:extLst>
          </p:cNvPr>
          <p:cNvCxnSpPr>
            <a:endCxn id="11" idx="1"/>
          </p:cNvCxnSpPr>
          <p:nvPr/>
        </p:nvCxnSpPr>
        <p:spPr>
          <a:xfrm flipH="1">
            <a:off x="10469183" y="5388798"/>
            <a:ext cx="652903" cy="12232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0424E811-E0DA-E855-9957-D8483269FDE9}"/>
              </a:ext>
            </a:extLst>
          </p:cNvPr>
          <p:cNvSpPr/>
          <p:nvPr/>
        </p:nvSpPr>
        <p:spPr>
          <a:xfrm rot="4922515">
            <a:off x="11001732" y="5252355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8A9BF7B-9650-3427-C47E-504A72C86E47}"/>
              </a:ext>
            </a:extLst>
          </p:cNvPr>
          <p:cNvSpPr/>
          <p:nvPr/>
        </p:nvSpPr>
        <p:spPr>
          <a:xfrm rot="4922515">
            <a:off x="12000248" y="5643404"/>
            <a:ext cx="180150" cy="180150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D63CE98-EBC7-C709-98D7-7F28FE71F914}"/>
              </a:ext>
            </a:extLst>
          </p:cNvPr>
          <p:cNvCxnSpPr>
            <a:stCxn id="9" idx="5"/>
          </p:cNvCxnSpPr>
          <p:nvPr/>
        </p:nvCxnSpPr>
        <p:spPr>
          <a:xfrm flipH="1">
            <a:off x="11903401" y="5805377"/>
            <a:ext cx="132661" cy="10694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6C74129D-8D51-DFAE-55A6-17F224F1B304}"/>
              </a:ext>
            </a:extLst>
          </p:cNvPr>
          <p:cNvSpPr/>
          <p:nvPr/>
        </p:nvSpPr>
        <p:spPr>
          <a:xfrm rot="4922515">
            <a:off x="10312785" y="6592306"/>
            <a:ext cx="195205" cy="1952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324EE70-EB35-E002-749C-81D2F69C0D05}"/>
              </a:ext>
            </a:extLst>
          </p:cNvPr>
          <p:cNvCxnSpPr/>
          <p:nvPr/>
        </p:nvCxnSpPr>
        <p:spPr>
          <a:xfrm rot="4922515" flipH="1">
            <a:off x="9780001" y="6119068"/>
            <a:ext cx="1065825" cy="19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1E0FC81-9CCE-4E6E-F321-FCC7E696F44F}"/>
              </a:ext>
            </a:extLst>
          </p:cNvPr>
          <p:cNvCxnSpPr/>
          <p:nvPr/>
        </p:nvCxnSpPr>
        <p:spPr>
          <a:xfrm rot="4922515" flipH="1" flipV="1">
            <a:off x="9281583" y="5101265"/>
            <a:ext cx="432581" cy="14659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7D20BEB-1A62-69E1-1665-C5DF469F7B04}"/>
              </a:ext>
            </a:extLst>
          </p:cNvPr>
          <p:cNvCxnSpPr/>
          <p:nvPr/>
        </p:nvCxnSpPr>
        <p:spPr>
          <a:xfrm rot="4922515" flipV="1">
            <a:off x="9293731" y="5777838"/>
            <a:ext cx="720969" cy="13634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3D463F89-C4A3-C7DB-0470-F9251F49AB2B}"/>
              </a:ext>
            </a:extLst>
          </p:cNvPr>
          <p:cNvSpPr/>
          <p:nvPr/>
        </p:nvSpPr>
        <p:spPr>
          <a:xfrm rot="4922515">
            <a:off x="8812860" y="6021798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A121094-5043-C376-2838-8EF64E9973A2}"/>
              </a:ext>
            </a:extLst>
          </p:cNvPr>
          <p:cNvSpPr/>
          <p:nvPr/>
        </p:nvSpPr>
        <p:spPr>
          <a:xfrm rot="4922515">
            <a:off x="11682899" y="6704340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ED05842-8A39-3322-FCD7-3AC65166ECC7}"/>
              </a:ext>
            </a:extLst>
          </p:cNvPr>
          <p:cNvSpPr/>
          <p:nvPr/>
        </p:nvSpPr>
        <p:spPr>
          <a:xfrm rot="4922515">
            <a:off x="10056270" y="5495486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B1E064A-9E0C-5503-4B11-BBD4C3C41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095" y="1433530"/>
            <a:ext cx="9609056" cy="47144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527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spc="150" dirty="0">
                <a:cs typeface="微软雅黑" panose="020B0503020204020204" pitchFamily="34" charset="-122"/>
                <a:sym typeface="+mn-lt"/>
              </a:rPr>
              <a:t>部分页面展示</a:t>
            </a:r>
            <a:br>
              <a:rPr lang="zh-CN" altLang="en-US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</a:br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1082307" y="1451922"/>
            <a:ext cx="10024745" cy="58907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	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38F6C7-A3E6-1125-B84E-19C9BEEF753B}"/>
              </a:ext>
            </a:extLst>
          </p:cNvPr>
          <p:cNvCxnSpPr/>
          <p:nvPr/>
        </p:nvCxnSpPr>
        <p:spPr>
          <a:xfrm rot="4922515" flipH="1" flipV="1">
            <a:off x="10594593" y="5008125"/>
            <a:ext cx="85116" cy="8109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D91E67E-061D-8C4B-5031-32930F55F483}"/>
              </a:ext>
            </a:extLst>
          </p:cNvPr>
          <p:cNvCxnSpPr>
            <a:endCxn id="8" idx="0"/>
          </p:cNvCxnSpPr>
          <p:nvPr/>
        </p:nvCxnSpPr>
        <p:spPr>
          <a:xfrm rot="4922515" flipH="1">
            <a:off x="11400457" y="5150394"/>
            <a:ext cx="601612" cy="8737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3577216-53A7-8F4E-3649-80D6E61E42E2}"/>
              </a:ext>
            </a:extLst>
          </p:cNvPr>
          <p:cNvCxnSpPr>
            <a:endCxn id="11" idx="7"/>
          </p:cNvCxnSpPr>
          <p:nvPr/>
        </p:nvCxnSpPr>
        <p:spPr>
          <a:xfrm flipH="1" flipV="1">
            <a:off x="10488293" y="6748704"/>
            <a:ext cx="1396993" cy="183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4CD20E-D73D-A6D8-C895-B8CDB018012A}"/>
              </a:ext>
            </a:extLst>
          </p:cNvPr>
          <p:cNvCxnSpPr/>
          <p:nvPr/>
        </p:nvCxnSpPr>
        <p:spPr>
          <a:xfrm rot="4922515" flipH="1">
            <a:off x="10547121" y="5679719"/>
            <a:ext cx="1737014" cy="6690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1B9623E-E86E-5209-D539-7814C7F23640}"/>
              </a:ext>
            </a:extLst>
          </p:cNvPr>
          <p:cNvCxnSpPr>
            <a:endCxn id="11" idx="1"/>
          </p:cNvCxnSpPr>
          <p:nvPr/>
        </p:nvCxnSpPr>
        <p:spPr>
          <a:xfrm flipH="1">
            <a:off x="10469183" y="5388798"/>
            <a:ext cx="652903" cy="12232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0424E811-E0DA-E855-9957-D8483269FDE9}"/>
              </a:ext>
            </a:extLst>
          </p:cNvPr>
          <p:cNvSpPr/>
          <p:nvPr/>
        </p:nvSpPr>
        <p:spPr>
          <a:xfrm rot="4922515">
            <a:off x="11001732" y="5252355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8A9BF7B-9650-3427-C47E-504A72C86E47}"/>
              </a:ext>
            </a:extLst>
          </p:cNvPr>
          <p:cNvSpPr/>
          <p:nvPr/>
        </p:nvSpPr>
        <p:spPr>
          <a:xfrm rot="4922515">
            <a:off x="12000248" y="5643404"/>
            <a:ext cx="180150" cy="180150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D63CE98-EBC7-C709-98D7-7F28FE71F914}"/>
              </a:ext>
            </a:extLst>
          </p:cNvPr>
          <p:cNvCxnSpPr>
            <a:stCxn id="9" idx="5"/>
          </p:cNvCxnSpPr>
          <p:nvPr/>
        </p:nvCxnSpPr>
        <p:spPr>
          <a:xfrm flipH="1">
            <a:off x="11903401" y="5805377"/>
            <a:ext cx="132661" cy="10694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6C74129D-8D51-DFAE-55A6-17F224F1B304}"/>
              </a:ext>
            </a:extLst>
          </p:cNvPr>
          <p:cNvSpPr/>
          <p:nvPr/>
        </p:nvSpPr>
        <p:spPr>
          <a:xfrm rot="4922515">
            <a:off x="10312785" y="6592306"/>
            <a:ext cx="195205" cy="1952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324EE70-EB35-E002-749C-81D2F69C0D05}"/>
              </a:ext>
            </a:extLst>
          </p:cNvPr>
          <p:cNvCxnSpPr/>
          <p:nvPr/>
        </p:nvCxnSpPr>
        <p:spPr>
          <a:xfrm rot="4922515" flipH="1">
            <a:off x="9780001" y="6119068"/>
            <a:ext cx="1065825" cy="19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1E0FC81-9CCE-4E6E-F321-FCC7E696F44F}"/>
              </a:ext>
            </a:extLst>
          </p:cNvPr>
          <p:cNvCxnSpPr/>
          <p:nvPr/>
        </p:nvCxnSpPr>
        <p:spPr>
          <a:xfrm rot="4922515" flipH="1" flipV="1">
            <a:off x="9281583" y="5101265"/>
            <a:ext cx="432581" cy="14659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7D20BEB-1A62-69E1-1665-C5DF469F7B04}"/>
              </a:ext>
            </a:extLst>
          </p:cNvPr>
          <p:cNvCxnSpPr/>
          <p:nvPr/>
        </p:nvCxnSpPr>
        <p:spPr>
          <a:xfrm rot="4922515" flipV="1">
            <a:off x="9293731" y="5777838"/>
            <a:ext cx="720969" cy="13634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3D463F89-C4A3-C7DB-0470-F9251F49AB2B}"/>
              </a:ext>
            </a:extLst>
          </p:cNvPr>
          <p:cNvSpPr/>
          <p:nvPr/>
        </p:nvSpPr>
        <p:spPr>
          <a:xfrm rot="4922515">
            <a:off x="8812860" y="6021798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A121094-5043-C376-2838-8EF64E9973A2}"/>
              </a:ext>
            </a:extLst>
          </p:cNvPr>
          <p:cNvSpPr/>
          <p:nvPr/>
        </p:nvSpPr>
        <p:spPr>
          <a:xfrm rot="4922515">
            <a:off x="11682899" y="6704340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ED05842-8A39-3322-FCD7-3AC65166ECC7}"/>
              </a:ext>
            </a:extLst>
          </p:cNvPr>
          <p:cNvSpPr/>
          <p:nvPr/>
        </p:nvSpPr>
        <p:spPr>
          <a:xfrm rot="4922515">
            <a:off x="10056270" y="5495486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9762ADC-1FCE-587E-F066-E9864EF93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368" y="1126681"/>
            <a:ext cx="10026271" cy="49191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0889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spc="150" dirty="0">
                <a:cs typeface="微软雅黑" panose="020B0503020204020204" pitchFamily="34" charset="-122"/>
                <a:sym typeface="+mn-lt"/>
              </a:rPr>
              <a:t>部分页面展示</a:t>
            </a:r>
            <a:br>
              <a:rPr lang="zh-CN" altLang="en-US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</a:br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1082307" y="1451922"/>
            <a:ext cx="10024745" cy="58907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	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38F6C7-A3E6-1125-B84E-19C9BEEF753B}"/>
              </a:ext>
            </a:extLst>
          </p:cNvPr>
          <p:cNvCxnSpPr/>
          <p:nvPr/>
        </p:nvCxnSpPr>
        <p:spPr>
          <a:xfrm rot="4922515" flipH="1" flipV="1">
            <a:off x="10594593" y="5008125"/>
            <a:ext cx="85116" cy="8109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D91E67E-061D-8C4B-5031-32930F55F483}"/>
              </a:ext>
            </a:extLst>
          </p:cNvPr>
          <p:cNvCxnSpPr>
            <a:endCxn id="8" idx="0"/>
          </p:cNvCxnSpPr>
          <p:nvPr/>
        </p:nvCxnSpPr>
        <p:spPr>
          <a:xfrm rot="4922515" flipH="1">
            <a:off x="11400457" y="5150394"/>
            <a:ext cx="601612" cy="8737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3577216-53A7-8F4E-3649-80D6E61E42E2}"/>
              </a:ext>
            </a:extLst>
          </p:cNvPr>
          <p:cNvCxnSpPr>
            <a:endCxn id="11" idx="7"/>
          </p:cNvCxnSpPr>
          <p:nvPr/>
        </p:nvCxnSpPr>
        <p:spPr>
          <a:xfrm flipH="1" flipV="1">
            <a:off x="10488293" y="6748704"/>
            <a:ext cx="1396993" cy="183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4CD20E-D73D-A6D8-C895-B8CDB018012A}"/>
              </a:ext>
            </a:extLst>
          </p:cNvPr>
          <p:cNvCxnSpPr/>
          <p:nvPr/>
        </p:nvCxnSpPr>
        <p:spPr>
          <a:xfrm rot="4922515" flipH="1">
            <a:off x="10547121" y="5679719"/>
            <a:ext cx="1737014" cy="6690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1B9623E-E86E-5209-D539-7814C7F23640}"/>
              </a:ext>
            </a:extLst>
          </p:cNvPr>
          <p:cNvCxnSpPr>
            <a:endCxn id="11" idx="1"/>
          </p:cNvCxnSpPr>
          <p:nvPr/>
        </p:nvCxnSpPr>
        <p:spPr>
          <a:xfrm flipH="1">
            <a:off x="10469183" y="5388798"/>
            <a:ext cx="652903" cy="12232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0424E811-E0DA-E855-9957-D8483269FDE9}"/>
              </a:ext>
            </a:extLst>
          </p:cNvPr>
          <p:cNvSpPr/>
          <p:nvPr/>
        </p:nvSpPr>
        <p:spPr>
          <a:xfrm rot="4922515">
            <a:off x="11001732" y="5252355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8A9BF7B-9650-3427-C47E-504A72C86E47}"/>
              </a:ext>
            </a:extLst>
          </p:cNvPr>
          <p:cNvSpPr/>
          <p:nvPr/>
        </p:nvSpPr>
        <p:spPr>
          <a:xfrm rot="4922515">
            <a:off x="12000248" y="5643404"/>
            <a:ext cx="180150" cy="180150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D63CE98-EBC7-C709-98D7-7F28FE71F914}"/>
              </a:ext>
            </a:extLst>
          </p:cNvPr>
          <p:cNvCxnSpPr>
            <a:stCxn id="9" idx="5"/>
          </p:cNvCxnSpPr>
          <p:nvPr/>
        </p:nvCxnSpPr>
        <p:spPr>
          <a:xfrm flipH="1">
            <a:off x="11903401" y="5805377"/>
            <a:ext cx="132661" cy="10694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6C74129D-8D51-DFAE-55A6-17F224F1B304}"/>
              </a:ext>
            </a:extLst>
          </p:cNvPr>
          <p:cNvSpPr/>
          <p:nvPr/>
        </p:nvSpPr>
        <p:spPr>
          <a:xfrm rot="4922515">
            <a:off x="10312785" y="6592306"/>
            <a:ext cx="195205" cy="1952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324EE70-EB35-E002-749C-81D2F69C0D05}"/>
              </a:ext>
            </a:extLst>
          </p:cNvPr>
          <p:cNvCxnSpPr/>
          <p:nvPr/>
        </p:nvCxnSpPr>
        <p:spPr>
          <a:xfrm rot="4922515" flipH="1">
            <a:off x="9780001" y="6119068"/>
            <a:ext cx="1065825" cy="19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1E0FC81-9CCE-4E6E-F321-FCC7E696F44F}"/>
              </a:ext>
            </a:extLst>
          </p:cNvPr>
          <p:cNvCxnSpPr/>
          <p:nvPr/>
        </p:nvCxnSpPr>
        <p:spPr>
          <a:xfrm rot="4922515" flipH="1" flipV="1">
            <a:off x="9281583" y="5101265"/>
            <a:ext cx="432581" cy="14659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7D20BEB-1A62-69E1-1665-C5DF469F7B04}"/>
              </a:ext>
            </a:extLst>
          </p:cNvPr>
          <p:cNvCxnSpPr/>
          <p:nvPr/>
        </p:nvCxnSpPr>
        <p:spPr>
          <a:xfrm rot="4922515" flipV="1">
            <a:off x="9293731" y="5777838"/>
            <a:ext cx="720969" cy="13634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3D463F89-C4A3-C7DB-0470-F9251F49AB2B}"/>
              </a:ext>
            </a:extLst>
          </p:cNvPr>
          <p:cNvSpPr/>
          <p:nvPr/>
        </p:nvSpPr>
        <p:spPr>
          <a:xfrm rot="4922515">
            <a:off x="8812860" y="6021798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A121094-5043-C376-2838-8EF64E9973A2}"/>
              </a:ext>
            </a:extLst>
          </p:cNvPr>
          <p:cNvSpPr/>
          <p:nvPr/>
        </p:nvSpPr>
        <p:spPr>
          <a:xfrm rot="4922515">
            <a:off x="11682899" y="6704340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ED05842-8A39-3322-FCD7-3AC65166ECC7}"/>
              </a:ext>
            </a:extLst>
          </p:cNvPr>
          <p:cNvSpPr/>
          <p:nvPr/>
        </p:nvSpPr>
        <p:spPr>
          <a:xfrm rot="4922515">
            <a:off x="10056270" y="5495486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F5D71D0-B5BF-EE37-DECC-5D7A886D5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972" y="1386977"/>
            <a:ext cx="9148607" cy="44885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6064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30132" y="720575"/>
            <a:ext cx="3531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CONTENT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3924300"/>
            <a:ext cx="12192000" cy="0"/>
          </a:xfrm>
          <a:prstGeom prst="line">
            <a:avLst/>
          </a:prstGeom>
          <a:ln w="19050">
            <a:solidFill>
              <a:schemeClr val="bg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 rot="11174285">
            <a:off x="2098591" y="3864651"/>
            <a:ext cx="160862" cy="160862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 rot="11174285">
            <a:off x="340254" y="3775200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 rot="11174285">
            <a:off x="3347090" y="3784512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 rot="11174285">
            <a:off x="7000792" y="3864651"/>
            <a:ext cx="160862" cy="160862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 rot="11174285">
            <a:off x="5318654" y="3775200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 rot="11174285">
            <a:off x="8325490" y="3784512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 rot="11174285">
            <a:off x="9790696" y="3864650"/>
            <a:ext cx="160862" cy="160862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 rot="11174285">
            <a:off x="11115394" y="3784511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22" name="直接连接符 21"/>
          <p:cNvCxnSpPr>
            <a:stCxn id="9" idx="3"/>
          </p:cNvCxnSpPr>
          <p:nvPr/>
        </p:nvCxnSpPr>
        <p:spPr>
          <a:xfrm flipV="1">
            <a:off x="539772" y="3547264"/>
            <a:ext cx="686767" cy="269854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endCxn id="8" idx="5"/>
          </p:cNvCxnSpPr>
          <p:nvPr/>
        </p:nvCxnSpPr>
        <p:spPr>
          <a:xfrm>
            <a:off x="1226539" y="3547264"/>
            <a:ext cx="902127" cy="335102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8" idx="1"/>
            <a:endCxn id="32" idx="5"/>
          </p:cNvCxnSpPr>
          <p:nvPr/>
        </p:nvCxnSpPr>
        <p:spPr>
          <a:xfrm>
            <a:off x="2229378" y="4007798"/>
            <a:ext cx="340215" cy="663745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32" idx="7"/>
            <a:endCxn id="10" idx="7"/>
          </p:cNvCxnSpPr>
          <p:nvPr/>
        </p:nvCxnSpPr>
        <p:spPr>
          <a:xfrm flipV="1">
            <a:off x="2560627" y="3968413"/>
            <a:ext cx="811371" cy="785152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 rot="11174285">
            <a:off x="2547778" y="4658694"/>
            <a:ext cx="116686" cy="116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40" name="直接连接符 39"/>
          <p:cNvCxnSpPr/>
          <p:nvPr/>
        </p:nvCxnSpPr>
        <p:spPr>
          <a:xfrm flipV="1">
            <a:off x="3475027" y="3458936"/>
            <a:ext cx="1140516" cy="365715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12" idx="5"/>
          </p:cNvCxnSpPr>
          <p:nvPr/>
        </p:nvCxnSpPr>
        <p:spPr>
          <a:xfrm flipH="1" flipV="1">
            <a:off x="4632960" y="3463290"/>
            <a:ext cx="727612" cy="336601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 rot="11174285">
            <a:off x="4543512" y="341497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5403840" y="3910377"/>
            <a:ext cx="254010" cy="499698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11" idx="7"/>
          </p:cNvCxnSpPr>
          <p:nvPr/>
        </p:nvCxnSpPr>
        <p:spPr>
          <a:xfrm flipH="1">
            <a:off x="5661659" y="3995438"/>
            <a:ext cx="1356848" cy="396540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 rot="11174285">
            <a:off x="5578556" y="4324528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6" name="直接连接符 55"/>
          <p:cNvCxnSpPr/>
          <p:nvPr/>
        </p:nvCxnSpPr>
        <p:spPr>
          <a:xfrm flipH="1">
            <a:off x="7104699" y="3338513"/>
            <a:ext cx="1896428" cy="510540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4" idx="5"/>
          </p:cNvCxnSpPr>
          <p:nvPr/>
        </p:nvCxnSpPr>
        <p:spPr>
          <a:xfrm flipH="1" flipV="1">
            <a:off x="9029700" y="3295650"/>
            <a:ext cx="791071" cy="586715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1174285">
            <a:off x="8990541" y="3203700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62" name="直接连接符 61"/>
          <p:cNvCxnSpPr>
            <a:endCxn id="13" idx="1"/>
          </p:cNvCxnSpPr>
          <p:nvPr/>
        </p:nvCxnSpPr>
        <p:spPr>
          <a:xfrm flipH="1" flipV="1">
            <a:off x="8509391" y="3985792"/>
            <a:ext cx="1277547" cy="567159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5" idx="7"/>
          </p:cNvCxnSpPr>
          <p:nvPr/>
        </p:nvCxnSpPr>
        <p:spPr>
          <a:xfrm flipH="1">
            <a:off x="9744077" y="3968412"/>
            <a:ext cx="1396225" cy="570252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28736" y="2995581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4 LED" panose="020B0603050302020204" pitchFamily="34" charset="0"/>
                <a:ea typeface="微软雅黑"/>
                <a:cs typeface="+mn-cs"/>
              </a:rPr>
              <a:t>NO.1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4 LED" panose="020B0603050302020204" pitchFamily="34" charset="0"/>
              <a:ea typeface="微软雅黑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188366" y="4156340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4 LED" panose="020B0603050302020204" pitchFamily="34" charset="0"/>
                <a:ea typeface="微软雅黑"/>
                <a:cs typeface="+mn-cs"/>
              </a:rPr>
              <a:t>NO.2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4 LED" panose="020B0603050302020204" pitchFamily="34" charset="0"/>
              <a:ea typeface="微软雅黑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307136" y="3059289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4 LED" panose="020B0603050302020204" pitchFamily="34" charset="0"/>
                <a:ea typeface="微软雅黑"/>
                <a:cs typeface="+mn-cs"/>
              </a:rPr>
              <a:t>NO.3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4 LED" panose="020B0603050302020204" pitchFamily="34" charset="0"/>
              <a:ea typeface="微软雅黑"/>
              <a:cs typeface="+mn-cs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313870" y="4165600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4 LED" panose="020B0603050302020204" pitchFamily="34" charset="0"/>
                <a:ea typeface="微软雅黑"/>
                <a:cs typeface="+mn-cs"/>
              </a:rPr>
              <a:t>NO.4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4 LED" panose="020B0603050302020204" pitchFamily="34" charset="0"/>
              <a:ea typeface="微软雅黑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209531" y="311894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项目概述</a:t>
            </a:r>
          </a:p>
        </p:txBody>
      </p:sp>
      <p:sp>
        <p:nvSpPr>
          <p:cNvPr id="48" name="矩形 47"/>
          <p:cNvSpPr/>
          <p:nvPr/>
        </p:nvSpPr>
        <p:spPr>
          <a:xfrm>
            <a:off x="4129061" y="4268245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TEXT HERE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202076" y="3192480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TEXT HERE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216912" y="426824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最终成果</a:t>
            </a:r>
          </a:p>
        </p:txBody>
      </p:sp>
    </p:spTree>
  </p:cSld>
  <p:clrMapOvr>
    <a:masterClrMapping/>
  </p:clrMapOvr>
  <p:transition spd="slow" advClick="0" advTm="798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spc="150" dirty="0">
                <a:cs typeface="微软雅黑" panose="020B0503020204020204" pitchFamily="34" charset="-122"/>
                <a:sym typeface="+mn-lt"/>
              </a:rPr>
              <a:t>部分页面展示</a:t>
            </a:r>
            <a:br>
              <a:rPr lang="zh-CN" altLang="en-US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</a:br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1082307" y="1451922"/>
            <a:ext cx="10024745" cy="58907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	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38F6C7-A3E6-1125-B84E-19C9BEEF753B}"/>
              </a:ext>
            </a:extLst>
          </p:cNvPr>
          <p:cNvCxnSpPr/>
          <p:nvPr/>
        </p:nvCxnSpPr>
        <p:spPr>
          <a:xfrm rot="4922515" flipH="1" flipV="1">
            <a:off x="10594593" y="5008125"/>
            <a:ext cx="85116" cy="8109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D91E67E-061D-8C4B-5031-32930F55F483}"/>
              </a:ext>
            </a:extLst>
          </p:cNvPr>
          <p:cNvCxnSpPr>
            <a:endCxn id="8" idx="0"/>
          </p:cNvCxnSpPr>
          <p:nvPr/>
        </p:nvCxnSpPr>
        <p:spPr>
          <a:xfrm rot="4922515" flipH="1">
            <a:off x="11400457" y="5150394"/>
            <a:ext cx="601612" cy="8737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3577216-53A7-8F4E-3649-80D6E61E42E2}"/>
              </a:ext>
            </a:extLst>
          </p:cNvPr>
          <p:cNvCxnSpPr>
            <a:endCxn id="11" idx="7"/>
          </p:cNvCxnSpPr>
          <p:nvPr/>
        </p:nvCxnSpPr>
        <p:spPr>
          <a:xfrm flipH="1" flipV="1">
            <a:off x="10488293" y="6748704"/>
            <a:ext cx="1396993" cy="183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4CD20E-D73D-A6D8-C895-B8CDB018012A}"/>
              </a:ext>
            </a:extLst>
          </p:cNvPr>
          <p:cNvCxnSpPr/>
          <p:nvPr/>
        </p:nvCxnSpPr>
        <p:spPr>
          <a:xfrm rot="4922515" flipH="1">
            <a:off x="10547121" y="5679719"/>
            <a:ext cx="1737014" cy="6690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1B9623E-E86E-5209-D539-7814C7F23640}"/>
              </a:ext>
            </a:extLst>
          </p:cNvPr>
          <p:cNvCxnSpPr>
            <a:endCxn id="11" idx="1"/>
          </p:cNvCxnSpPr>
          <p:nvPr/>
        </p:nvCxnSpPr>
        <p:spPr>
          <a:xfrm flipH="1">
            <a:off x="10469183" y="5388798"/>
            <a:ext cx="652903" cy="12232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0424E811-E0DA-E855-9957-D8483269FDE9}"/>
              </a:ext>
            </a:extLst>
          </p:cNvPr>
          <p:cNvSpPr/>
          <p:nvPr/>
        </p:nvSpPr>
        <p:spPr>
          <a:xfrm rot="4922515">
            <a:off x="11001732" y="5252355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8A9BF7B-9650-3427-C47E-504A72C86E47}"/>
              </a:ext>
            </a:extLst>
          </p:cNvPr>
          <p:cNvSpPr/>
          <p:nvPr/>
        </p:nvSpPr>
        <p:spPr>
          <a:xfrm rot="4922515">
            <a:off x="12000248" y="5643404"/>
            <a:ext cx="180150" cy="180150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D63CE98-EBC7-C709-98D7-7F28FE71F914}"/>
              </a:ext>
            </a:extLst>
          </p:cNvPr>
          <p:cNvCxnSpPr>
            <a:stCxn id="9" idx="5"/>
          </p:cNvCxnSpPr>
          <p:nvPr/>
        </p:nvCxnSpPr>
        <p:spPr>
          <a:xfrm flipH="1">
            <a:off x="11903401" y="5805377"/>
            <a:ext cx="132661" cy="10694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6C74129D-8D51-DFAE-55A6-17F224F1B304}"/>
              </a:ext>
            </a:extLst>
          </p:cNvPr>
          <p:cNvSpPr/>
          <p:nvPr/>
        </p:nvSpPr>
        <p:spPr>
          <a:xfrm rot="4922515">
            <a:off x="10312785" y="6592306"/>
            <a:ext cx="195205" cy="1952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324EE70-EB35-E002-749C-81D2F69C0D05}"/>
              </a:ext>
            </a:extLst>
          </p:cNvPr>
          <p:cNvCxnSpPr/>
          <p:nvPr/>
        </p:nvCxnSpPr>
        <p:spPr>
          <a:xfrm rot="4922515" flipH="1">
            <a:off x="9780001" y="6119068"/>
            <a:ext cx="1065825" cy="19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1E0FC81-9CCE-4E6E-F321-FCC7E696F44F}"/>
              </a:ext>
            </a:extLst>
          </p:cNvPr>
          <p:cNvCxnSpPr/>
          <p:nvPr/>
        </p:nvCxnSpPr>
        <p:spPr>
          <a:xfrm rot="4922515" flipH="1" flipV="1">
            <a:off x="9281583" y="5101265"/>
            <a:ext cx="432581" cy="14659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7D20BEB-1A62-69E1-1665-C5DF469F7B04}"/>
              </a:ext>
            </a:extLst>
          </p:cNvPr>
          <p:cNvCxnSpPr/>
          <p:nvPr/>
        </p:nvCxnSpPr>
        <p:spPr>
          <a:xfrm rot="4922515" flipV="1">
            <a:off x="9293731" y="5777838"/>
            <a:ext cx="720969" cy="13634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3D463F89-C4A3-C7DB-0470-F9251F49AB2B}"/>
              </a:ext>
            </a:extLst>
          </p:cNvPr>
          <p:cNvSpPr/>
          <p:nvPr/>
        </p:nvSpPr>
        <p:spPr>
          <a:xfrm rot="4922515">
            <a:off x="8812860" y="6021798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A121094-5043-C376-2838-8EF64E9973A2}"/>
              </a:ext>
            </a:extLst>
          </p:cNvPr>
          <p:cNvSpPr/>
          <p:nvPr/>
        </p:nvSpPr>
        <p:spPr>
          <a:xfrm rot="4922515">
            <a:off x="11682899" y="6704340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ED05842-8A39-3322-FCD7-3AC65166ECC7}"/>
              </a:ext>
            </a:extLst>
          </p:cNvPr>
          <p:cNvSpPr/>
          <p:nvPr/>
        </p:nvSpPr>
        <p:spPr>
          <a:xfrm rot="4922515">
            <a:off x="10056270" y="5495486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217BA2B-DF13-2170-A0CC-E5F768102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920" y="1296159"/>
            <a:ext cx="9476697" cy="46495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151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spc="150" dirty="0">
                <a:cs typeface="微软雅黑" panose="020B0503020204020204" pitchFamily="34" charset="-122"/>
                <a:sym typeface="+mn-lt"/>
              </a:rPr>
              <a:t>部分页面展示</a:t>
            </a:r>
            <a:br>
              <a:rPr lang="zh-CN" altLang="en-US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</a:br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1082307" y="1451922"/>
            <a:ext cx="10024745" cy="58907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	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38F6C7-A3E6-1125-B84E-19C9BEEF753B}"/>
              </a:ext>
            </a:extLst>
          </p:cNvPr>
          <p:cNvCxnSpPr/>
          <p:nvPr/>
        </p:nvCxnSpPr>
        <p:spPr>
          <a:xfrm rot="4922515" flipH="1" flipV="1">
            <a:off x="10594593" y="5008125"/>
            <a:ext cx="85116" cy="8109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D91E67E-061D-8C4B-5031-32930F55F483}"/>
              </a:ext>
            </a:extLst>
          </p:cNvPr>
          <p:cNvCxnSpPr>
            <a:endCxn id="8" idx="0"/>
          </p:cNvCxnSpPr>
          <p:nvPr/>
        </p:nvCxnSpPr>
        <p:spPr>
          <a:xfrm rot="4922515" flipH="1">
            <a:off x="11400457" y="5150394"/>
            <a:ext cx="601612" cy="8737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3577216-53A7-8F4E-3649-80D6E61E42E2}"/>
              </a:ext>
            </a:extLst>
          </p:cNvPr>
          <p:cNvCxnSpPr>
            <a:endCxn id="11" idx="7"/>
          </p:cNvCxnSpPr>
          <p:nvPr/>
        </p:nvCxnSpPr>
        <p:spPr>
          <a:xfrm flipH="1" flipV="1">
            <a:off x="10488293" y="6748704"/>
            <a:ext cx="1396993" cy="183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4CD20E-D73D-A6D8-C895-B8CDB018012A}"/>
              </a:ext>
            </a:extLst>
          </p:cNvPr>
          <p:cNvCxnSpPr/>
          <p:nvPr/>
        </p:nvCxnSpPr>
        <p:spPr>
          <a:xfrm rot="4922515" flipH="1">
            <a:off x="10547121" y="5679719"/>
            <a:ext cx="1737014" cy="6690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1B9623E-E86E-5209-D539-7814C7F23640}"/>
              </a:ext>
            </a:extLst>
          </p:cNvPr>
          <p:cNvCxnSpPr>
            <a:endCxn id="11" idx="1"/>
          </p:cNvCxnSpPr>
          <p:nvPr/>
        </p:nvCxnSpPr>
        <p:spPr>
          <a:xfrm flipH="1">
            <a:off x="10469183" y="5388798"/>
            <a:ext cx="652903" cy="12232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0424E811-E0DA-E855-9957-D8483269FDE9}"/>
              </a:ext>
            </a:extLst>
          </p:cNvPr>
          <p:cNvSpPr/>
          <p:nvPr/>
        </p:nvSpPr>
        <p:spPr>
          <a:xfrm rot="4922515">
            <a:off x="11001732" y="5252355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8A9BF7B-9650-3427-C47E-504A72C86E47}"/>
              </a:ext>
            </a:extLst>
          </p:cNvPr>
          <p:cNvSpPr/>
          <p:nvPr/>
        </p:nvSpPr>
        <p:spPr>
          <a:xfrm rot="4922515">
            <a:off x="12000248" y="5643404"/>
            <a:ext cx="180150" cy="180150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D63CE98-EBC7-C709-98D7-7F28FE71F914}"/>
              </a:ext>
            </a:extLst>
          </p:cNvPr>
          <p:cNvCxnSpPr>
            <a:stCxn id="9" idx="5"/>
          </p:cNvCxnSpPr>
          <p:nvPr/>
        </p:nvCxnSpPr>
        <p:spPr>
          <a:xfrm flipH="1">
            <a:off x="11903401" y="5805377"/>
            <a:ext cx="132661" cy="10694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6C74129D-8D51-DFAE-55A6-17F224F1B304}"/>
              </a:ext>
            </a:extLst>
          </p:cNvPr>
          <p:cNvSpPr/>
          <p:nvPr/>
        </p:nvSpPr>
        <p:spPr>
          <a:xfrm rot="4922515">
            <a:off x="10312785" y="6592306"/>
            <a:ext cx="195205" cy="1952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324EE70-EB35-E002-749C-81D2F69C0D05}"/>
              </a:ext>
            </a:extLst>
          </p:cNvPr>
          <p:cNvCxnSpPr/>
          <p:nvPr/>
        </p:nvCxnSpPr>
        <p:spPr>
          <a:xfrm rot="4922515" flipH="1">
            <a:off x="9780001" y="6119068"/>
            <a:ext cx="1065825" cy="19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1E0FC81-9CCE-4E6E-F321-FCC7E696F44F}"/>
              </a:ext>
            </a:extLst>
          </p:cNvPr>
          <p:cNvCxnSpPr/>
          <p:nvPr/>
        </p:nvCxnSpPr>
        <p:spPr>
          <a:xfrm rot="4922515" flipH="1" flipV="1">
            <a:off x="9281583" y="5101265"/>
            <a:ext cx="432581" cy="14659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7D20BEB-1A62-69E1-1665-C5DF469F7B04}"/>
              </a:ext>
            </a:extLst>
          </p:cNvPr>
          <p:cNvCxnSpPr/>
          <p:nvPr/>
        </p:nvCxnSpPr>
        <p:spPr>
          <a:xfrm rot="4922515" flipV="1">
            <a:off x="9293731" y="5777838"/>
            <a:ext cx="720969" cy="13634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3D463F89-C4A3-C7DB-0470-F9251F49AB2B}"/>
              </a:ext>
            </a:extLst>
          </p:cNvPr>
          <p:cNvSpPr/>
          <p:nvPr/>
        </p:nvSpPr>
        <p:spPr>
          <a:xfrm rot="4922515">
            <a:off x="8812860" y="6021798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A121094-5043-C376-2838-8EF64E9973A2}"/>
              </a:ext>
            </a:extLst>
          </p:cNvPr>
          <p:cNvSpPr/>
          <p:nvPr/>
        </p:nvSpPr>
        <p:spPr>
          <a:xfrm rot="4922515">
            <a:off x="11682899" y="6704340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ED05842-8A39-3322-FCD7-3AC65166ECC7}"/>
              </a:ext>
            </a:extLst>
          </p:cNvPr>
          <p:cNvSpPr/>
          <p:nvPr/>
        </p:nvSpPr>
        <p:spPr>
          <a:xfrm rot="4922515">
            <a:off x="10056270" y="5495486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314A2ED-5D1F-9DCA-C2B1-13948722B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84" y="1346093"/>
            <a:ext cx="9524214" cy="46728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8321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47900" y="2667955"/>
            <a:ext cx="6893558" cy="857669"/>
          </a:xfrm>
        </p:spPr>
        <p:txBody>
          <a:bodyPr/>
          <a:lstStyle/>
          <a:p>
            <a:pPr algn="ctr"/>
            <a:r>
              <a:rPr lang="zh-CN" altLang="en-US" sz="3600" spc="150" dirty="0">
                <a:cs typeface="微软雅黑" panose="020B0503020204020204" pitchFamily="34" charset="-122"/>
                <a:sym typeface="+mn-lt"/>
              </a:rPr>
              <a:t>谢谢观看！</a:t>
            </a:r>
            <a:br>
              <a:rPr lang="zh-CN" altLang="en-US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</a:b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38F6C7-A3E6-1125-B84E-19C9BEEF753B}"/>
              </a:ext>
            </a:extLst>
          </p:cNvPr>
          <p:cNvCxnSpPr/>
          <p:nvPr/>
        </p:nvCxnSpPr>
        <p:spPr>
          <a:xfrm rot="4922515" flipH="1" flipV="1">
            <a:off x="10594593" y="5008125"/>
            <a:ext cx="85116" cy="8109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D91E67E-061D-8C4B-5031-32930F55F483}"/>
              </a:ext>
            </a:extLst>
          </p:cNvPr>
          <p:cNvCxnSpPr>
            <a:endCxn id="8" idx="0"/>
          </p:cNvCxnSpPr>
          <p:nvPr/>
        </p:nvCxnSpPr>
        <p:spPr>
          <a:xfrm rot="4922515" flipH="1">
            <a:off x="11400457" y="5150394"/>
            <a:ext cx="601612" cy="8737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3577216-53A7-8F4E-3649-80D6E61E42E2}"/>
              </a:ext>
            </a:extLst>
          </p:cNvPr>
          <p:cNvCxnSpPr>
            <a:endCxn id="11" idx="7"/>
          </p:cNvCxnSpPr>
          <p:nvPr/>
        </p:nvCxnSpPr>
        <p:spPr>
          <a:xfrm flipH="1" flipV="1">
            <a:off x="10488293" y="6748704"/>
            <a:ext cx="1396993" cy="183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4CD20E-D73D-A6D8-C895-B8CDB018012A}"/>
              </a:ext>
            </a:extLst>
          </p:cNvPr>
          <p:cNvCxnSpPr/>
          <p:nvPr/>
        </p:nvCxnSpPr>
        <p:spPr>
          <a:xfrm rot="4922515" flipH="1">
            <a:off x="10547121" y="5679719"/>
            <a:ext cx="1737014" cy="6690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1B9623E-E86E-5209-D539-7814C7F23640}"/>
              </a:ext>
            </a:extLst>
          </p:cNvPr>
          <p:cNvCxnSpPr>
            <a:endCxn id="11" idx="1"/>
          </p:cNvCxnSpPr>
          <p:nvPr/>
        </p:nvCxnSpPr>
        <p:spPr>
          <a:xfrm flipH="1">
            <a:off x="10469183" y="5388798"/>
            <a:ext cx="652903" cy="12232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0424E811-E0DA-E855-9957-D8483269FDE9}"/>
              </a:ext>
            </a:extLst>
          </p:cNvPr>
          <p:cNvSpPr/>
          <p:nvPr/>
        </p:nvSpPr>
        <p:spPr>
          <a:xfrm rot="4922515">
            <a:off x="11001732" y="5252355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8A9BF7B-9650-3427-C47E-504A72C86E47}"/>
              </a:ext>
            </a:extLst>
          </p:cNvPr>
          <p:cNvSpPr/>
          <p:nvPr/>
        </p:nvSpPr>
        <p:spPr>
          <a:xfrm rot="4922515">
            <a:off x="12000248" y="5643404"/>
            <a:ext cx="180150" cy="180150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D63CE98-EBC7-C709-98D7-7F28FE71F914}"/>
              </a:ext>
            </a:extLst>
          </p:cNvPr>
          <p:cNvCxnSpPr>
            <a:stCxn id="9" idx="5"/>
          </p:cNvCxnSpPr>
          <p:nvPr/>
        </p:nvCxnSpPr>
        <p:spPr>
          <a:xfrm flipH="1">
            <a:off x="11903401" y="5805377"/>
            <a:ext cx="132661" cy="10694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6C74129D-8D51-DFAE-55A6-17F224F1B304}"/>
              </a:ext>
            </a:extLst>
          </p:cNvPr>
          <p:cNvSpPr/>
          <p:nvPr/>
        </p:nvSpPr>
        <p:spPr>
          <a:xfrm rot="4922515">
            <a:off x="10312785" y="6592306"/>
            <a:ext cx="195205" cy="1952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324EE70-EB35-E002-749C-81D2F69C0D05}"/>
              </a:ext>
            </a:extLst>
          </p:cNvPr>
          <p:cNvCxnSpPr/>
          <p:nvPr/>
        </p:nvCxnSpPr>
        <p:spPr>
          <a:xfrm rot="4922515" flipH="1">
            <a:off x="9780001" y="6119068"/>
            <a:ext cx="1065825" cy="19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1E0FC81-9CCE-4E6E-F321-FCC7E696F44F}"/>
              </a:ext>
            </a:extLst>
          </p:cNvPr>
          <p:cNvCxnSpPr/>
          <p:nvPr/>
        </p:nvCxnSpPr>
        <p:spPr>
          <a:xfrm rot="4922515" flipH="1" flipV="1">
            <a:off x="9281583" y="5101265"/>
            <a:ext cx="432581" cy="14659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7D20BEB-1A62-69E1-1665-C5DF469F7B04}"/>
              </a:ext>
            </a:extLst>
          </p:cNvPr>
          <p:cNvCxnSpPr/>
          <p:nvPr/>
        </p:nvCxnSpPr>
        <p:spPr>
          <a:xfrm rot="4922515" flipV="1">
            <a:off x="9293731" y="5777838"/>
            <a:ext cx="720969" cy="13634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3D463F89-C4A3-C7DB-0470-F9251F49AB2B}"/>
              </a:ext>
            </a:extLst>
          </p:cNvPr>
          <p:cNvSpPr/>
          <p:nvPr/>
        </p:nvSpPr>
        <p:spPr>
          <a:xfrm rot="4922515">
            <a:off x="8812860" y="6021798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A121094-5043-C376-2838-8EF64E9973A2}"/>
              </a:ext>
            </a:extLst>
          </p:cNvPr>
          <p:cNvSpPr/>
          <p:nvPr/>
        </p:nvSpPr>
        <p:spPr>
          <a:xfrm rot="4922515">
            <a:off x="11682899" y="6704340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ED05842-8A39-3322-FCD7-3AC65166ECC7}"/>
              </a:ext>
            </a:extLst>
          </p:cNvPr>
          <p:cNvSpPr/>
          <p:nvPr/>
        </p:nvSpPr>
        <p:spPr>
          <a:xfrm rot="4922515">
            <a:off x="10056270" y="5495486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03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 rot="11174285">
            <a:off x="2478134" y="3658179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 rot="11174285">
            <a:off x="3576303" y="3724763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 rot="11174285">
            <a:off x="6996125" y="3868835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 rot="11174285">
            <a:off x="4720540" y="4975629"/>
            <a:ext cx="195946" cy="19594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 rot="11174285">
            <a:off x="6246397" y="4832135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 rot="11174285">
            <a:off x="5600708" y="4332764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25" name="直接连接符 24"/>
          <p:cNvCxnSpPr>
            <a:stCxn id="8" idx="1"/>
            <a:endCxn id="32" idx="5"/>
          </p:cNvCxnSpPr>
          <p:nvPr/>
        </p:nvCxnSpPr>
        <p:spPr>
          <a:xfrm>
            <a:off x="2608921" y="3801326"/>
            <a:ext cx="937290" cy="12108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32" idx="4"/>
            <a:endCxn id="10" idx="0"/>
          </p:cNvCxnSpPr>
          <p:nvPr/>
        </p:nvCxnSpPr>
        <p:spPr>
          <a:xfrm flipV="1">
            <a:off x="3589079" y="3950281"/>
            <a:ext cx="88029" cy="10493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 rot="11174285">
            <a:off x="3524396" y="4999310"/>
            <a:ext cx="116686" cy="116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40" name="直接连接符 39"/>
          <p:cNvCxnSpPr>
            <a:stCxn id="10" idx="3"/>
            <a:endCxn id="49" idx="1"/>
          </p:cNvCxnSpPr>
          <p:nvPr/>
        </p:nvCxnSpPr>
        <p:spPr>
          <a:xfrm flipV="1">
            <a:off x="3777583" y="3333827"/>
            <a:ext cx="1203378" cy="4332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12" idx="3"/>
            <a:endCxn id="55" idx="7"/>
          </p:cNvCxnSpPr>
          <p:nvPr/>
        </p:nvCxnSpPr>
        <p:spPr>
          <a:xfrm flipV="1">
            <a:off x="4894907" y="4158047"/>
            <a:ext cx="134934" cy="8542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 rot="11174285">
            <a:off x="4897735" y="3242736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0" name="直接连接符 49"/>
          <p:cNvCxnSpPr>
            <a:stCxn id="55" idx="2"/>
            <a:endCxn id="14" idx="6"/>
          </p:cNvCxnSpPr>
          <p:nvPr/>
        </p:nvCxnSpPr>
        <p:spPr>
          <a:xfrm>
            <a:off x="5165977" y="4118336"/>
            <a:ext cx="435207" cy="2861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11" idx="7"/>
            <a:endCxn id="14" idx="3"/>
          </p:cNvCxnSpPr>
          <p:nvPr/>
        </p:nvCxnSpPr>
        <p:spPr>
          <a:xfrm flipH="1">
            <a:off x="5743855" y="4065851"/>
            <a:ext cx="1278955" cy="296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 rot="11174285">
            <a:off x="5012937" y="4033250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6" name="直接连接符 55"/>
          <p:cNvCxnSpPr>
            <a:endCxn id="55" idx="3"/>
          </p:cNvCxnSpPr>
          <p:nvPr/>
        </p:nvCxnSpPr>
        <p:spPr>
          <a:xfrm flipH="1">
            <a:off x="5149527" y="3295650"/>
            <a:ext cx="992492" cy="7662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1" idx="6"/>
          </p:cNvCxnSpPr>
          <p:nvPr/>
        </p:nvCxnSpPr>
        <p:spPr>
          <a:xfrm flipH="1" flipV="1">
            <a:off x="6252562" y="3320550"/>
            <a:ext cx="744280" cy="6562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1174285">
            <a:off x="6104356" y="322320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62" name="直接连接符 61"/>
          <p:cNvCxnSpPr>
            <a:stCxn id="11" idx="0"/>
            <a:endCxn id="13" idx="4"/>
          </p:cNvCxnSpPr>
          <p:nvPr/>
        </p:nvCxnSpPr>
        <p:spPr>
          <a:xfrm flipH="1">
            <a:off x="6371780" y="4110438"/>
            <a:ext cx="732340" cy="7223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54" idx="5"/>
            <a:endCxn id="96" idx="1"/>
          </p:cNvCxnSpPr>
          <p:nvPr/>
        </p:nvCxnSpPr>
        <p:spPr>
          <a:xfrm flipH="1" flipV="1">
            <a:off x="7719890" y="3032972"/>
            <a:ext cx="568233" cy="13952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32" idx="2"/>
            <a:endCxn id="12" idx="6"/>
          </p:cNvCxnSpPr>
          <p:nvPr/>
        </p:nvCxnSpPr>
        <p:spPr>
          <a:xfrm flipV="1">
            <a:off x="3640737" y="5062956"/>
            <a:ext cx="1080383" cy="1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 rot="11174285">
            <a:off x="5772281" y="387941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椭圆 53"/>
          <p:cNvSpPr/>
          <p:nvPr/>
        </p:nvSpPr>
        <p:spPr>
          <a:xfrm rot="11174285">
            <a:off x="8260633" y="4412009"/>
            <a:ext cx="147038" cy="1470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7" name="椭圆 56"/>
          <p:cNvSpPr/>
          <p:nvPr/>
        </p:nvSpPr>
        <p:spPr>
          <a:xfrm rot="11174285">
            <a:off x="8774000" y="5220869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椭圆 58"/>
          <p:cNvSpPr/>
          <p:nvPr/>
        </p:nvSpPr>
        <p:spPr>
          <a:xfrm rot="11174285">
            <a:off x="6149326" y="175258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0" name="椭圆 59"/>
          <p:cNvSpPr/>
          <p:nvPr/>
        </p:nvSpPr>
        <p:spPr>
          <a:xfrm rot="11174285">
            <a:off x="9219352" y="3856239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63" name="直接连接符 62"/>
          <p:cNvCxnSpPr>
            <a:stCxn id="14" idx="7"/>
            <a:endCxn id="12" idx="3"/>
          </p:cNvCxnSpPr>
          <p:nvPr/>
        </p:nvCxnSpPr>
        <p:spPr>
          <a:xfrm flipH="1">
            <a:off x="4894907" y="4463551"/>
            <a:ext cx="723516" cy="5487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49" idx="3"/>
            <a:endCxn id="61" idx="5"/>
          </p:cNvCxnSpPr>
          <p:nvPr/>
        </p:nvCxnSpPr>
        <p:spPr>
          <a:xfrm flipV="1">
            <a:off x="4988826" y="3247900"/>
            <a:ext cx="1157448" cy="139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49" idx="1"/>
            <a:endCxn id="55" idx="5"/>
          </p:cNvCxnSpPr>
          <p:nvPr/>
        </p:nvCxnSpPr>
        <p:spPr>
          <a:xfrm>
            <a:off x="4980961" y="3333827"/>
            <a:ext cx="60673" cy="7163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61" idx="3"/>
            <a:endCxn id="97" idx="7"/>
          </p:cNvCxnSpPr>
          <p:nvPr/>
        </p:nvCxnSpPr>
        <p:spPr>
          <a:xfrm flipV="1">
            <a:off x="6303874" y="2519859"/>
            <a:ext cx="540013" cy="7452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18" idx="1"/>
            <a:endCxn id="54" idx="4"/>
          </p:cNvCxnSpPr>
          <p:nvPr/>
        </p:nvCxnSpPr>
        <p:spPr>
          <a:xfrm flipH="1">
            <a:off x="8342141" y="2653249"/>
            <a:ext cx="309453" cy="17591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60" idx="0"/>
            <a:endCxn id="57" idx="4"/>
          </p:cNvCxnSpPr>
          <p:nvPr/>
        </p:nvCxnSpPr>
        <p:spPr>
          <a:xfrm flipH="1">
            <a:off x="8880406" y="4016625"/>
            <a:ext cx="410637" cy="12048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57" idx="7"/>
            <a:endCxn id="54" idx="2"/>
          </p:cNvCxnSpPr>
          <p:nvPr/>
        </p:nvCxnSpPr>
        <p:spPr>
          <a:xfrm flipH="1" flipV="1">
            <a:off x="8407236" y="4493517"/>
            <a:ext cx="387903" cy="8834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 rot="11174285">
            <a:off x="2738260" y="1951989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4" name="椭圆 93"/>
          <p:cNvSpPr/>
          <p:nvPr/>
        </p:nvSpPr>
        <p:spPr>
          <a:xfrm rot="11174285">
            <a:off x="3789202" y="137331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5" name="椭圆 94"/>
          <p:cNvSpPr/>
          <p:nvPr/>
        </p:nvSpPr>
        <p:spPr>
          <a:xfrm rot="11174285">
            <a:off x="7158527" y="908376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6" name="椭圆 95"/>
          <p:cNvSpPr/>
          <p:nvPr/>
        </p:nvSpPr>
        <p:spPr>
          <a:xfrm rot="11174285">
            <a:off x="7537599" y="2833454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7" name="椭圆 96"/>
          <p:cNvSpPr/>
          <p:nvPr/>
        </p:nvSpPr>
        <p:spPr>
          <a:xfrm rot="11174285">
            <a:off x="6818979" y="233595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8" name="椭圆 97"/>
          <p:cNvSpPr/>
          <p:nvPr/>
        </p:nvSpPr>
        <p:spPr>
          <a:xfrm rot="11174285">
            <a:off x="5547942" y="2519998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9" name="椭圆 98"/>
          <p:cNvSpPr/>
          <p:nvPr/>
        </p:nvSpPr>
        <p:spPr>
          <a:xfrm rot="11174285">
            <a:off x="8015271" y="150806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02" name="直接连接符 101"/>
          <p:cNvCxnSpPr>
            <a:stCxn id="92" idx="1"/>
            <a:endCxn id="112" idx="6"/>
          </p:cNvCxnSpPr>
          <p:nvPr/>
        </p:nvCxnSpPr>
        <p:spPr>
          <a:xfrm>
            <a:off x="2935753" y="2168145"/>
            <a:ext cx="653373" cy="5892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stCxn id="94" idx="3"/>
            <a:endCxn id="107" idx="6"/>
          </p:cNvCxnSpPr>
          <p:nvPr/>
        </p:nvCxnSpPr>
        <p:spPr>
          <a:xfrm flipV="1">
            <a:off x="3990482" y="888102"/>
            <a:ext cx="725554" cy="527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>
            <a:stCxn id="96" idx="5"/>
            <a:endCxn id="97" idx="1"/>
          </p:cNvCxnSpPr>
          <p:nvPr/>
        </p:nvCxnSpPr>
        <p:spPr>
          <a:xfrm flipH="1" flipV="1">
            <a:off x="7002880" y="2537238"/>
            <a:ext cx="576637" cy="3209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椭圆 106"/>
          <p:cNvSpPr/>
          <p:nvPr/>
        </p:nvSpPr>
        <p:spPr>
          <a:xfrm rot="11174285">
            <a:off x="4715733" y="842481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08" name="直接连接符 107"/>
          <p:cNvCxnSpPr>
            <a:stCxn id="109" idx="2"/>
            <a:endCxn id="98" idx="5"/>
          </p:cNvCxnSpPr>
          <p:nvPr/>
        </p:nvCxnSpPr>
        <p:spPr>
          <a:xfrm>
            <a:off x="5232884" y="1999605"/>
            <a:ext cx="345133" cy="5381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 rot="11174285">
            <a:off x="5079844" y="1914519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10" name="直接连接符 109"/>
          <p:cNvCxnSpPr>
            <a:stCxn id="46" idx="0"/>
            <a:endCxn id="109" idx="3"/>
          </p:cNvCxnSpPr>
          <p:nvPr/>
        </p:nvCxnSpPr>
        <p:spPr>
          <a:xfrm flipH="1">
            <a:off x="5216434" y="613459"/>
            <a:ext cx="656652" cy="13297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95" idx="6"/>
            <a:endCxn id="46" idx="2"/>
          </p:cNvCxnSpPr>
          <p:nvPr/>
        </p:nvCxnSpPr>
        <p:spPr>
          <a:xfrm flipH="1" flipV="1">
            <a:off x="5997799" y="513324"/>
            <a:ext cx="1161488" cy="5094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椭圆 111"/>
          <p:cNvSpPr/>
          <p:nvPr/>
        </p:nvSpPr>
        <p:spPr>
          <a:xfrm rot="11174285">
            <a:off x="3588462" y="2657508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13" name="直接连接符 112"/>
          <p:cNvCxnSpPr>
            <a:stCxn id="95" idx="0"/>
            <a:endCxn id="97" idx="4"/>
          </p:cNvCxnSpPr>
          <p:nvPr/>
        </p:nvCxnSpPr>
        <p:spPr>
          <a:xfrm flipH="1">
            <a:off x="6944362" y="1164410"/>
            <a:ext cx="328610" cy="11722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99" idx="4"/>
            <a:endCxn id="95" idx="2"/>
          </p:cNvCxnSpPr>
          <p:nvPr/>
        </p:nvCxnSpPr>
        <p:spPr>
          <a:xfrm flipH="1" flipV="1">
            <a:off x="7414561" y="1050725"/>
            <a:ext cx="726093" cy="45801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92" idx="4"/>
            <a:endCxn id="94" idx="7"/>
          </p:cNvCxnSpPr>
          <p:nvPr/>
        </p:nvCxnSpPr>
        <p:spPr>
          <a:xfrm flipV="1">
            <a:off x="2872910" y="1557215"/>
            <a:ext cx="941200" cy="3954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椭圆 115"/>
          <p:cNvSpPr/>
          <p:nvPr/>
        </p:nvSpPr>
        <p:spPr>
          <a:xfrm rot="11174285">
            <a:off x="3884421" y="600253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8" name="椭圆 117"/>
          <p:cNvSpPr/>
          <p:nvPr/>
        </p:nvSpPr>
        <p:spPr>
          <a:xfrm rot="11174285">
            <a:off x="8532046" y="2522403"/>
            <a:ext cx="147038" cy="1470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0" name="椭圆 119"/>
          <p:cNvSpPr/>
          <p:nvPr/>
        </p:nvSpPr>
        <p:spPr>
          <a:xfrm rot="11174285">
            <a:off x="7357670" y="6024778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1" name="椭圆 120"/>
          <p:cNvSpPr/>
          <p:nvPr/>
        </p:nvSpPr>
        <p:spPr>
          <a:xfrm rot="11174285">
            <a:off x="9156635" y="1770386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2" name="直接连接符 121"/>
          <p:cNvCxnSpPr>
            <a:stCxn id="98" idx="2"/>
            <a:endCxn id="61" idx="4"/>
          </p:cNvCxnSpPr>
          <p:nvPr/>
        </p:nvCxnSpPr>
        <p:spPr>
          <a:xfrm>
            <a:off x="5708328" y="2609169"/>
            <a:ext cx="520313" cy="6147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46" idx="6"/>
            <a:endCxn id="107" idx="3"/>
          </p:cNvCxnSpPr>
          <p:nvPr/>
        </p:nvCxnSpPr>
        <p:spPr>
          <a:xfrm flipH="1">
            <a:off x="4806824" y="488746"/>
            <a:ext cx="966127" cy="3728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>
            <a:stCxn id="107" idx="1"/>
            <a:endCxn id="109" idx="5"/>
          </p:cNvCxnSpPr>
          <p:nvPr/>
        </p:nvCxnSpPr>
        <p:spPr>
          <a:xfrm>
            <a:off x="4798959" y="933572"/>
            <a:ext cx="309582" cy="9978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>
            <a:stCxn id="99" idx="3"/>
            <a:endCxn id="121" idx="5"/>
          </p:cNvCxnSpPr>
          <p:nvPr/>
        </p:nvCxnSpPr>
        <p:spPr>
          <a:xfrm>
            <a:off x="8216551" y="1550355"/>
            <a:ext cx="970159" cy="2377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stCxn id="118" idx="3"/>
            <a:endCxn id="121" idx="7"/>
          </p:cNvCxnSpPr>
          <p:nvPr/>
        </p:nvCxnSpPr>
        <p:spPr>
          <a:xfrm flipV="1">
            <a:off x="8662892" y="1901173"/>
            <a:ext cx="511458" cy="648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stCxn id="99" idx="0"/>
            <a:endCxn id="118" idx="4"/>
          </p:cNvCxnSpPr>
          <p:nvPr/>
        </p:nvCxnSpPr>
        <p:spPr>
          <a:xfrm>
            <a:off x="8116076" y="1733586"/>
            <a:ext cx="497478" cy="7892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>
            <a:stCxn id="60" idx="7"/>
            <a:endCxn id="54" idx="3"/>
          </p:cNvCxnSpPr>
          <p:nvPr/>
        </p:nvCxnSpPr>
        <p:spPr>
          <a:xfrm flipH="1">
            <a:off x="8391479" y="3987026"/>
            <a:ext cx="845588" cy="4524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椭圆 174"/>
          <p:cNvSpPr/>
          <p:nvPr/>
        </p:nvSpPr>
        <p:spPr>
          <a:xfrm rot="11174285">
            <a:off x="5576810" y="5990254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6" name="椭圆 175"/>
          <p:cNvSpPr/>
          <p:nvPr/>
        </p:nvSpPr>
        <p:spPr>
          <a:xfrm rot="11174285">
            <a:off x="7638830" y="5291897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212" name="直接连接符 211"/>
          <p:cNvCxnSpPr>
            <a:stCxn id="116" idx="2"/>
            <a:endCxn id="175" idx="6"/>
          </p:cNvCxnSpPr>
          <p:nvPr/>
        </p:nvCxnSpPr>
        <p:spPr>
          <a:xfrm flipV="1">
            <a:off x="4109939" y="6090177"/>
            <a:ext cx="1467535" cy="377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>
            <a:stCxn id="116" idx="4"/>
            <a:endCxn id="12" idx="7"/>
          </p:cNvCxnSpPr>
          <p:nvPr/>
        </p:nvCxnSpPr>
        <p:spPr>
          <a:xfrm flipV="1">
            <a:off x="4009804" y="5134941"/>
            <a:ext cx="732315" cy="8682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/>
          <p:cNvCxnSpPr>
            <a:stCxn id="116" idx="5"/>
            <a:endCxn id="32" idx="1"/>
          </p:cNvCxnSpPr>
          <p:nvPr/>
        </p:nvCxnSpPr>
        <p:spPr>
          <a:xfrm flipH="1" flipV="1">
            <a:off x="3619267" y="5103147"/>
            <a:ext cx="307441" cy="9242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/>
          <p:cNvCxnSpPr>
            <a:stCxn id="11" idx="1"/>
            <a:endCxn id="176" idx="4"/>
          </p:cNvCxnSpPr>
          <p:nvPr/>
        </p:nvCxnSpPr>
        <p:spPr>
          <a:xfrm>
            <a:off x="7193141" y="4084470"/>
            <a:ext cx="534860" cy="120790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连接符 225"/>
          <p:cNvCxnSpPr>
            <a:stCxn id="11" idx="2"/>
            <a:endCxn id="54" idx="6"/>
          </p:cNvCxnSpPr>
          <p:nvPr/>
        </p:nvCxnSpPr>
        <p:spPr>
          <a:xfrm>
            <a:off x="7237728" y="4003160"/>
            <a:ext cx="1023340" cy="47437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连接符 228"/>
          <p:cNvCxnSpPr>
            <a:stCxn id="54" idx="7"/>
            <a:endCxn id="176" idx="3"/>
          </p:cNvCxnSpPr>
          <p:nvPr/>
        </p:nvCxnSpPr>
        <p:spPr>
          <a:xfrm flipH="1">
            <a:off x="7781977" y="4531557"/>
            <a:ext cx="494848" cy="7904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连接符 232"/>
          <p:cNvCxnSpPr>
            <a:stCxn id="57" idx="7"/>
            <a:endCxn id="176" idx="2"/>
          </p:cNvCxnSpPr>
          <p:nvPr/>
        </p:nvCxnSpPr>
        <p:spPr>
          <a:xfrm flipH="1">
            <a:off x="7799216" y="5376936"/>
            <a:ext cx="995923" cy="41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>
            <a:stCxn id="120" idx="4"/>
            <a:endCxn id="176" idx="1"/>
          </p:cNvCxnSpPr>
          <p:nvPr/>
        </p:nvCxnSpPr>
        <p:spPr>
          <a:xfrm flipV="1">
            <a:off x="7481955" y="5435044"/>
            <a:ext cx="287662" cy="5903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连接符 247"/>
          <p:cNvCxnSpPr>
            <a:stCxn id="14" idx="1"/>
            <a:endCxn id="13" idx="5"/>
          </p:cNvCxnSpPr>
          <p:nvPr/>
        </p:nvCxnSpPr>
        <p:spPr>
          <a:xfrm>
            <a:off x="5731495" y="4475911"/>
            <a:ext cx="557189" cy="3811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连接符 251"/>
          <p:cNvCxnSpPr>
            <a:stCxn id="12" idx="2"/>
            <a:endCxn id="13" idx="6"/>
          </p:cNvCxnSpPr>
          <p:nvPr/>
        </p:nvCxnSpPr>
        <p:spPr>
          <a:xfrm flipV="1">
            <a:off x="4915906" y="4932940"/>
            <a:ext cx="1331161" cy="1513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连接符 254"/>
          <p:cNvCxnSpPr>
            <a:stCxn id="362" idx="4"/>
            <a:endCxn id="13" idx="0"/>
          </p:cNvCxnSpPr>
          <p:nvPr/>
        </p:nvCxnSpPr>
        <p:spPr>
          <a:xfrm flipH="1" flipV="1">
            <a:off x="6347202" y="5057653"/>
            <a:ext cx="251451" cy="606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>
            <a:stCxn id="362" idx="2"/>
            <a:endCxn id="176" idx="7"/>
          </p:cNvCxnSpPr>
          <p:nvPr/>
        </p:nvCxnSpPr>
        <p:spPr>
          <a:xfrm flipV="1">
            <a:off x="6643971" y="5422684"/>
            <a:ext cx="1012574" cy="2975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连接符 260"/>
          <p:cNvCxnSpPr>
            <a:stCxn id="13" idx="1"/>
            <a:endCxn id="176" idx="6"/>
          </p:cNvCxnSpPr>
          <p:nvPr/>
        </p:nvCxnSpPr>
        <p:spPr>
          <a:xfrm>
            <a:off x="6430298" y="5033415"/>
            <a:ext cx="1209008" cy="3301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75" idx="6"/>
            <a:endCxn id="12" idx="1"/>
          </p:cNvCxnSpPr>
          <p:nvPr/>
        </p:nvCxnSpPr>
        <p:spPr>
          <a:xfrm flipH="1" flipV="1">
            <a:off x="4879852" y="5149996"/>
            <a:ext cx="697622" cy="9401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0" idx="2"/>
            <a:endCxn id="55" idx="6"/>
          </p:cNvCxnSpPr>
          <p:nvPr/>
        </p:nvCxnSpPr>
        <p:spPr>
          <a:xfrm>
            <a:off x="3801821" y="3850146"/>
            <a:ext cx="1211570" cy="2515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8" idx="3"/>
            <a:endCxn id="10" idx="6"/>
          </p:cNvCxnSpPr>
          <p:nvPr/>
        </p:nvCxnSpPr>
        <p:spPr>
          <a:xfrm>
            <a:off x="2621281" y="3688254"/>
            <a:ext cx="955692" cy="1373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112" idx="0"/>
            <a:endCxn id="10" idx="4"/>
          </p:cNvCxnSpPr>
          <p:nvPr/>
        </p:nvCxnSpPr>
        <p:spPr>
          <a:xfrm>
            <a:off x="3688385" y="2881053"/>
            <a:ext cx="13301" cy="8443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112" idx="1"/>
            <a:endCxn id="49" idx="5"/>
          </p:cNvCxnSpPr>
          <p:nvPr/>
        </p:nvCxnSpPr>
        <p:spPr>
          <a:xfrm>
            <a:off x="3770753" y="2857026"/>
            <a:ext cx="1146120" cy="3969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>
            <a:stCxn id="94" idx="1"/>
            <a:endCxn id="112" idx="4"/>
          </p:cNvCxnSpPr>
          <p:nvPr/>
        </p:nvCxnSpPr>
        <p:spPr>
          <a:xfrm flipH="1">
            <a:off x="3712747" y="1574594"/>
            <a:ext cx="260356" cy="10835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/>
          <p:cNvCxnSpPr>
            <a:stCxn id="94" idx="1"/>
            <a:endCxn id="109" idx="0"/>
          </p:cNvCxnSpPr>
          <p:nvPr/>
        </p:nvCxnSpPr>
        <p:spPr>
          <a:xfrm>
            <a:off x="3973103" y="1574594"/>
            <a:ext cx="1175149" cy="4929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连接符 294"/>
          <p:cNvCxnSpPr>
            <a:stCxn id="8" idx="3"/>
            <a:endCxn id="112" idx="6"/>
          </p:cNvCxnSpPr>
          <p:nvPr/>
        </p:nvCxnSpPr>
        <p:spPr>
          <a:xfrm flipV="1">
            <a:off x="2621281" y="2757431"/>
            <a:ext cx="967845" cy="9308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接连接符 297"/>
          <p:cNvCxnSpPr>
            <a:stCxn id="112" idx="2"/>
            <a:endCxn id="109" idx="0"/>
          </p:cNvCxnSpPr>
          <p:nvPr/>
        </p:nvCxnSpPr>
        <p:spPr>
          <a:xfrm flipV="1">
            <a:off x="3812007" y="2067559"/>
            <a:ext cx="1336245" cy="7142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接连接符 300"/>
          <p:cNvCxnSpPr>
            <a:stCxn id="112" idx="2"/>
            <a:endCxn id="98" idx="7"/>
          </p:cNvCxnSpPr>
          <p:nvPr/>
        </p:nvCxnSpPr>
        <p:spPr>
          <a:xfrm flipV="1">
            <a:off x="3812007" y="2650785"/>
            <a:ext cx="1753650" cy="1310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接连接符 303"/>
          <p:cNvCxnSpPr>
            <a:stCxn id="49" idx="3"/>
            <a:endCxn id="98" idx="0"/>
          </p:cNvCxnSpPr>
          <p:nvPr/>
        </p:nvCxnSpPr>
        <p:spPr>
          <a:xfrm flipV="1">
            <a:off x="4988826" y="2680384"/>
            <a:ext cx="630807" cy="5814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95" idx="7"/>
            <a:endCxn id="59" idx="3"/>
          </p:cNvCxnSpPr>
          <p:nvPr/>
        </p:nvCxnSpPr>
        <p:spPr>
          <a:xfrm flipH="1">
            <a:off x="6348844" y="1117160"/>
            <a:ext cx="837962" cy="6773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接连接符 309"/>
          <p:cNvCxnSpPr>
            <a:stCxn id="46" idx="1"/>
            <a:endCxn id="59" idx="5"/>
          </p:cNvCxnSpPr>
          <p:nvPr/>
        </p:nvCxnSpPr>
        <p:spPr>
          <a:xfrm>
            <a:off x="5956182" y="589221"/>
            <a:ext cx="235062" cy="11880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连接符 312"/>
          <p:cNvCxnSpPr>
            <a:stCxn id="109" idx="2"/>
            <a:endCxn id="59" idx="7"/>
          </p:cNvCxnSpPr>
          <p:nvPr/>
        </p:nvCxnSpPr>
        <p:spPr>
          <a:xfrm flipV="1">
            <a:off x="5232884" y="1934874"/>
            <a:ext cx="941133" cy="647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连接符 315"/>
          <p:cNvCxnSpPr>
            <a:stCxn id="98" idx="2"/>
            <a:endCxn id="97" idx="6"/>
          </p:cNvCxnSpPr>
          <p:nvPr/>
        </p:nvCxnSpPr>
        <p:spPr>
          <a:xfrm flipV="1">
            <a:off x="5708328" y="2436763"/>
            <a:ext cx="1111321" cy="1724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直接连接符 317"/>
          <p:cNvCxnSpPr>
            <a:stCxn id="98" idx="3"/>
            <a:endCxn id="59" idx="0"/>
          </p:cNvCxnSpPr>
          <p:nvPr/>
        </p:nvCxnSpPr>
        <p:spPr>
          <a:xfrm flipV="1">
            <a:off x="5691089" y="1976128"/>
            <a:ext cx="558160" cy="5739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连接符 320"/>
          <p:cNvCxnSpPr>
            <a:stCxn id="97" idx="5"/>
            <a:endCxn id="59" idx="1"/>
          </p:cNvCxnSpPr>
          <p:nvPr/>
        </p:nvCxnSpPr>
        <p:spPr>
          <a:xfrm flipH="1" flipV="1">
            <a:off x="6331617" y="1952101"/>
            <a:ext cx="529649" cy="4087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直接连接符 323"/>
          <p:cNvCxnSpPr>
            <a:stCxn id="99" idx="7"/>
            <a:endCxn id="97" idx="3"/>
          </p:cNvCxnSpPr>
          <p:nvPr/>
        </p:nvCxnSpPr>
        <p:spPr>
          <a:xfrm flipH="1">
            <a:off x="7020259" y="1691969"/>
            <a:ext cx="1019920" cy="6862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118" idx="6"/>
            <a:endCxn id="96" idx="3"/>
          </p:cNvCxnSpPr>
          <p:nvPr/>
        </p:nvCxnSpPr>
        <p:spPr>
          <a:xfrm flipH="1">
            <a:off x="7737117" y="2587933"/>
            <a:ext cx="795364" cy="2874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99" idx="0"/>
            <a:endCxn id="96" idx="4"/>
          </p:cNvCxnSpPr>
          <p:nvPr/>
        </p:nvCxnSpPr>
        <p:spPr>
          <a:xfrm flipH="1">
            <a:off x="7661884" y="1733586"/>
            <a:ext cx="454192" cy="11005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 334"/>
          <p:cNvCxnSpPr>
            <a:endCxn id="11" idx="4"/>
          </p:cNvCxnSpPr>
          <p:nvPr/>
        </p:nvCxnSpPr>
        <p:spPr>
          <a:xfrm flipH="1">
            <a:off x="7130450" y="3027127"/>
            <a:ext cx="461520" cy="8424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 339"/>
          <p:cNvCxnSpPr>
            <a:stCxn id="61" idx="2"/>
            <a:endCxn id="96" idx="6"/>
          </p:cNvCxnSpPr>
          <p:nvPr/>
        </p:nvCxnSpPr>
        <p:spPr>
          <a:xfrm flipV="1">
            <a:off x="6327901" y="2933377"/>
            <a:ext cx="1210362" cy="414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椭圆 361"/>
          <p:cNvSpPr/>
          <p:nvPr/>
        </p:nvSpPr>
        <p:spPr>
          <a:xfrm rot="11174285">
            <a:off x="6541910" y="5663467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364" name="直接连接符 363"/>
          <p:cNvCxnSpPr>
            <a:stCxn id="175" idx="4"/>
            <a:endCxn id="13" idx="7"/>
          </p:cNvCxnSpPr>
          <p:nvPr/>
        </p:nvCxnSpPr>
        <p:spPr>
          <a:xfrm flipV="1">
            <a:off x="5701095" y="5016036"/>
            <a:ext cx="570210" cy="9748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接连接符 366"/>
          <p:cNvCxnSpPr>
            <a:stCxn id="175" idx="2"/>
            <a:endCxn id="362" idx="0"/>
          </p:cNvCxnSpPr>
          <p:nvPr/>
        </p:nvCxnSpPr>
        <p:spPr>
          <a:xfrm flipV="1">
            <a:off x="5800355" y="5765528"/>
            <a:ext cx="787176" cy="3490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接连接符 370"/>
          <p:cNvCxnSpPr>
            <a:stCxn id="362" idx="1"/>
            <a:endCxn id="120" idx="6"/>
          </p:cNvCxnSpPr>
          <p:nvPr/>
        </p:nvCxnSpPr>
        <p:spPr>
          <a:xfrm>
            <a:off x="6625136" y="5754558"/>
            <a:ext cx="733198" cy="3701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直接连接符 377"/>
          <p:cNvCxnSpPr>
            <a:stCxn id="55" idx="6"/>
            <a:endCxn id="32" idx="2"/>
          </p:cNvCxnSpPr>
          <p:nvPr/>
        </p:nvCxnSpPr>
        <p:spPr>
          <a:xfrm flipH="1">
            <a:off x="3640737" y="4101658"/>
            <a:ext cx="1372654" cy="9623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直接连接符 620"/>
          <p:cNvCxnSpPr>
            <a:stCxn id="118" idx="2"/>
            <a:endCxn id="60" idx="5"/>
          </p:cNvCxnSpPr>
          <p:nvPr/>
        </p:nvCxnSpPr>
        <p:spPr>
          <a:xfrm>
            <a:off x="8678649" y="2603911"/>
            <a:ext cx="570778" cy="12700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1" name="椭圆 670"/>
          <p:cNvSpPr/>
          <p:nvPr/>
        </p:nvSpPr>
        <p:spPr>
          <a:xfrm>
            <a:off x="4780844" y="2224637"/>
            <a:ext cx="2630311" cy="263031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4 LED" panose="020B0603050302020204" pitchFamily="34" charset="0"/>
                <a:ea typeface="微软雅黑"/>
                <a:cs typeface="+mn-cs"/>
              </a:rPr>
              <a:t>1</a:t>
            </a:r>
            <a:endParaRPr kumimoji="0" lang="zh-CN" altLang="en-US" sz="1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4 LED" panose="020B0603050302020204" pitchFamily="34" charset="0"/>
              <a:ea typeface="微软雅黑"/>
              <a:cs typeface="+mn-cs"/>
            </a:endParaRPr>
          </a:p>
        </p:txBody>
      </p:sp>
    </p:spTree>
  </p:cSld>
  <p:clrMapOvr>
    <a:masterClrMapping/>
  </p:clrMapOvr>
  <p:transition spd="slow" advClick="0" advTm="1353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spc="150" dirty="0">
                <a:cs typeface="微软雅黑" panose="020B0503020204020204" pitchFamily="34" charset="-122"/>
                <a:sym typeface="+mn-lt"/>
              </a:rPr>
              <a:t>项目简介</a:t>
            </a:r>
            <a:br>
              <a:rPr lang="zh-CN" altLang="en-US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</a:br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1082307" y="1451922"/>
            <a:ext cx="10024745" cy="58907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	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38F6C7-A3E6-1125-B84E-19C9BEEF753B}"/>
              </a:ext>
            </a:extLst>
          </p:cNvPr>
          <p:cNvCxnSpPr/>
          <p:nvPr/>
        </p:nvCxnSpPr>
        <p:spPr>
          <a:xfrm rot="4922515" flipH="1" flipV="1">
            <a:off x="10594593" y="5008125"/>
            <a:ext cx="85116" cy="8109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D91E67E-061D-8C4B-5031-32930F55F483}"/>
              </a:ext>
            </a:extLst>
          </p:cNvPr>
          <p:cNvCxnSpPr>
            <a:endCxn id="8" idx="0"/>
          </p:cNvCxnSpPr>
          <p:nvPr/>
        </p:nvCxnSpPr>
        <p:spPr>
          <a:xfrm rot="4922515" flipH="1">
            <a:off x="11400457" y="5150394"/>
            <a:ext cx="601612" cy="8737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3577216-53A7-8F4E-3649-80D6E61E42E2}"/>
              </a:ext>
            </a:extLst>
          </p:cNvPr>
          <p:cNvCxnSpPr>
            <a:endCxn id="11" idx="7"/>
          </p:cNvCxnSpPr>
          <p:nvPr/>
        </p:nvCxnSpPr>
        <p:spPr>
          <a:xfrm flipH="1" flipV="1">
            <a:off x="10488293" y="6748704"/>
            <a:ext cx="1396993" cy="183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4CD20E-D73D-A6D8-C895-B8CDB018012A}"/>
              </a:ext>
            </a:extLst>
          </p:cNvPr>
          <p:cNvCxnSpPr/>
          <p:nvPr/>
        </p:nvCxnSpPr>
        <p:spPr>
          <a:xfrm rot="4922515" flipH="1">
            <a:off x="10547121" y="5679719"/>
            <a:ext cx="1737014" cy="6690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1B9623E-E86E-5209-D539-7814C7F23640}"/>
              </a:ext>
            </a:extLst>
          </p:cNvPr>
          <p:cNvCxnSpPr>
            <a:endCxn id="11" idx="1"/>
          </p:cNvCxnSpPr>
          <p:nvPr/>
        </p:nvCxnSpPr>
        <p:spPr>
          <a:xfrm flipH="1">
            <a:off x="10469183" y="5388798"/>
            <a:ext cx="652903" cy="12232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0424E811-E0DA-E855-9957-D8483269FDE9}"/>
              </a:ext>
            </a:extLst>
          </p:cNvPr>
          <p:cNvSpPr/>
          <p:nvPr/>
        </p:nvSpPr>
        <p:spPr>
          <a:xfrm rot="4922515">
            <a:off x="11001732" y="5252355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8A9BF7B-9650-3427-C47E-504A72C86E47}"/>
              </a:ext>
            </a:extLst>
          </p:cNvPr>
          <p:cNvSpPr/>
          <p:nvPr/>
        </p:nvSpPr>
        <p:spPr>
          <a:xfrm rot="4922515">
            <a:off x="12000248" y="5643404"/>
            <a:ext cx="180150" cy="180150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D63CE98-EBC7-C709-98D7-7F28FE71F914}"/>
              </a:ext>
            </a:extLst>
          </p:cNvPr>
          <p:cNvCxnSpPr>
            <a:stCxn id="9" idx="5"/>
          </p:cNvCxnSpPr>
          <p:nvPr/>
        </p:nvCxnSpPr>
        <p:spPr>
          <a:xfrm flipH="1">
            <a:off x="11903401" y="5805377"/>
            <a:ext cx="132661" cy="10694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6C74129D-8D51-DFAE-55A6-17F224F1B304}"/>
              </a:ext>
            </a:extLst>
          </p:cNvPr>
          <p:cNvSpPr/>
          <p:nvPr/>
        </p:nvSpPr>
        <p:spPr>
          <a:xfrm rot="4922515">
            <a:off x="10312785" y="6592306"/>
            <a:ext cx="195205" cy="1952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324EE70-EB35-E002-749C-81D2F69C0D05}"/>
              </a:ext>
            </a:extLst>
          </p:cNvPr>
          <p:cNvCxnSpPr/>
          <p:nvPr/>
        </p:nvCxnSpPr>
        <p:spPr>
          <a:xfrm rot="4922515" flipH="1">
            <a:off x="9780001" y="6119068"/>
            <a:ext cx="1065825" cy="19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1E0FC81-9CCE-4E6E-F321-FCC7E696F44F}"/>
              </a:ext>
            </a:extLst>
          </p:cNvPr>
          <p:cNvCxnSpPr/>
          <p:nvPr/>
        </p:nvCxnSpPr>
        <p:spPr>
          <a:xfrm rot="4922515" flipH="1" flipV="1">
            <a:off x="9281583" y="5101265"/>
            <a:ext cx="432581" cy="14659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7D20BEB-1A62-69E1-1665-C5DF469F7B04}"/>
              </a:ext>
            </a:extLst>
          </p:cNvPr>
          <p:cNvCxnSpPr/>
          <p:nvPr/>
        </p:nvCxnSpPr>
        <p:spPr>
          <a:xfrm rot="4922515" flipV="1">
            <a:off x="9293731" y="5777838"/>
            <a:ext cx="720969" cy="13634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3D463F89-C4A3-C7DB-0470-F9251F49AB2B}"/>
              </a:ext>
            </a:extLst>
          </p:cNvPr>
          <p:cNvSpPr/>
          <p:nvPr/>
        </p:nvSpPr>
        <p:spPr>
          <a:xfrm rot="4922515">
            <a:off x="8812860" y="6021798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A121094-5043-C376-2838-8EF64E9973A2}"/>
              </a:ext>
            </a:extLst>
          </p:cNvPr>
          <p:cNvSpPr/>
          <p:nvPr/>
        </p:nvSpPr>
        <p:spPr>
          <a:xfrm rot="4922515">
            <a:off x="11682899" y="6704340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ED05842-8A39-3322-FCD7-3AC65166ECC7}"/>
              </a:ext>
            </a:extLst>
          </p:cNvPr>
          <p:cNvSpPr/>
          <p:nvPr/>
        </p:nvSpPr>
        <p:spPr>
          <a:xfrm rot="4922515">
            <a:off x="10056270" y="5495486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A2ACBD-CC3B-E504-DA8C-32896052E0E6}"/>
              </a:ext>
            </a:extLst>
          </p:cNvPr>
          <p:cNvSpPr txBox="1"/>
          <p:nvPr/>
        </p:nvSpPr>
        <p:spPr>
          <a:xfrm>
            <a:off x="1834073" y="2040994"/>
            <a:ext cx="6590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基于</a:t>
            </a:r>
            <a:r>
              <a:rPr lang="en-US" altLang="zh-CN" sz="2400" dirty="0" err="1"/>
              <a:t>jsp+servlet</a:t>
            </a:r>
            <a:r>
              <a:rPr lang="zh-CN" altLang="en-US" sz="2400" dirty="0"/>
              <a:t>的民宿预约系统和后台管理系统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C30C3ED-91AD-42BD-B53C-954A7B691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734" y="3531530"/>
            <a:ext cx="2301439" cy="99068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spc="150" dirty="0">
                <a:cs typeface="微软雅黑" panose="020B0503020204020204" pitchFamily="34" charset="-122"/>
                <a:sym typeface="+mn-lt"/>
              </a:rPr>
              <a:t>开发环境</a:t>
            </a:r>
            <a:br>
              <a:rPr lang="zh-CN" altLang="en-US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</a:br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1082307" y="1451922"/>
            <a:ext cx="10024745" cy="58907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	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38F6C7-A3E6-1125-B84E-19C9BEEF753B}"/>
              </a:ext>
            </a:extLst>
          </p:cNvPr>
          <p:cNvCxnSpPr/>
          <p:nvPr/>
        </p:nvCxnSpPr>
        <p:spPr>
          <a:xfrm rot="4922515" flipH="1" flipV="1">
            <a:off x="10594593" y="5008125"/>
            <a:ext cx="85116" cy="8109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D91E67E-061D-8C4B-5031-32930F55F483}"/>
              </a:ext>
            </a:extLst>
          </p:cNvPr>
          <p:cNvCxnSpPr>
            <a:endCxn id="8" idx="0"/>
          </p:cNvCxnSpPr>
          <p:nvPr/>
        </p:nvCxnSpPr>
        <p:spPr>
          <a:xfrm rot="4922515" flipH="1">
            <a:off x="11400457" y="5150394"/>
            <a:ext cx="601612" cy="8737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3577216-53A7-8F4E-3649-80D6E61E42E2}"/>
              </a:ext>
            </a:extLst>
          </p:cNvPr>
          <p:cNvCxnSpPr>
            <a:endCxn id="11" idx="7"/>
          </p:cNvCxnSpPr>
          <p:nvPr/>
        </p:nvCxnSpPr>
        <p:spPr>
          <a:xfrm flipH="1" flipV="1">
            <a:off x="10488293" y="6748704"/>
            <a:ext cx="1396993" cy="183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4CD20E-D73D-A6D8-C895-B8CDB018012A}"/>
              </a:ext>
            </a:extLst>
          </p:cNvPr>
          <p:cNvCxnSpPr/>
          <p:nvPr/>
        </p:nvCxnSpPr>
        <p:spPr>
          <a:xfrm rot="4922515" flipH="1">
            <a:off x="10547121" y="5679719"/>
            <a:ext cx="1737014" cy="6690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1B9623E-E86E-5209-D539-7814C7F23640}"/>
              </a:ext>
            </a:extLst>
          </p:cNvPr>
          <p:cNvCxnSpPr>
            <a:endCxn id="11" idx="1"/>
          </p:cNvCxnSpPr>
          <p:nvPr/>
        </p:nvCxnSpPr>
        <p:spPr>
          <a:xfrm flipH="1">
            <a:off x="10469183" y="5388798"/>
            <a:ext cx="652903" cy="12232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0424E811-E0DA-E855-9957-D8483269FDE9}"/>
              </a:ext>
            </a:extLst>
          </p:cNvPr>
          <p:cNvSpPr/>
          <p:nvPr/>
        </p:nvSpPr>
        <p:spPr>
          <a:xfrm rot="4922515">
            <a:off x="11001732" y="5252355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8A9BF7B-9650-3427-C47E-504A72C86E47}"/>
              </a:ext>
            </a:extLst>
          </p:cNvPr>
          <p:cNvSpPr/>
          <p:nvPr/>
        </p:nvSpPr>
        <p:spPr>
          <a:xfrm rot="4922515">
            <a:off x="12000248" y="5643404"/>
            <a:ext cx="180150" cy="180150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D63CE98-EBC7-C709-98D7-7F28FE71F914}"/>
              </a:ext>
            </a:extLst>
          </p:cNvPr>
          <p:cNvCxnSpPr>
            <a:stCxn id="9" idx="5"/>
          </p:cNvCxnSpPr>
          <p:nvPr/>
        </p:nvCxnSpPr>
        <p:spPr>
          <a:xfrm flipH="1">
            <a:off x="11903401" y="5805377"/>
            <a:ext cx="132661" cy="10694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6C74129D-8D51-DFAE-55A6-17F224F1B304}"/>
              </a:ext>
            </a:extLst>
          </p:cNvPr>
          <p:cNvSpPr/>
          <p:nvPr/>
        </p:nvSpPr>
        <p:spPr>
          <a:xfrm rot="4922515">
            <a:off x="10312785" y="6592306"/>
            <a:ext cx="195205" cy="1952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324EE70-EB35-E002-749C-81D2F69C0D05}"/>
              </a:ext>
            </a:extLst>
          </p:cNvPr>
          <p:cNvCxnSpPr/>
          <p:nvPr/>
        </p:nvCxnSpPr>
        <p:spPr>
          <a:xfrm rot="4922515" flipH="1">
            <a:off x="9780001" y="6119068"/>
            <a:ext cx="1065825" cy="19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1E0FC81-9CCE-4E6E-F321-FCC7E696F44F}"/>
              </a:ext>
            </a:extLst>
          </p:cNvPr>
          <p:cNvCxnSpPr/>
          <p:nvPr/>
        </p:nvCxnSpPr>
        <p:spPr>
          <a:xfrm rot="4922515" flipH="1" flipV="1">
            <a:off x="9281583" y="5101265"/>
            <a:ext cx="432581" cy="14659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7D20BEB-1A62-69E1-1665-C5DF469F7B04}"/>
              </a:ext>
            </a:extLst>
          </p:cNvPr>
          <p:cNvCxnSpPr/>
          <p:nvPr/>
        </p:nvCxnSpPr>
        <p:spPr>
          <a:xfrm rot="4922515" flipV="1">
            <a:off x="9293731" y="5777838"/>
            <a:ext cx="720969" cy="13634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3D463F89-C4A3-C7DB-0470-F9251F49AB2B}"/>
              </a:ext>
            </a:extLst>
          </p:cNvPr>
          <p:cNvSpPr/>
          <p:nvPr/>
        </p:nvSpPr>
        <p:spPr>
          <a:xfrm rot="4922515">
            <a:off x="8812860" y="6021798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A121094-5043-C376-2838-8EF64E9973A2}"/>
              </a:ext>
            </a:extLst>
          </p:cNvPr>
          <p:cNvSpPr/>
          <p:nvPr/>
        </p:nvSpPr>
        <p:spPr>
          <a:xfrm rot="4922515">
            <a:off x="11682899" y="6704340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ED05842-8A39-3322-FCD7-3AC65166ECC7}"/>
              </a:ext>
            </a:extLst>
          </p:cNvPr>
          <p:cNvSpPr/>
          <p:nvPr/>
        </p:nvSpPr>
        <p:spPr>
          <a:xfrm rot="4922515">
            <a:off x="10056270" y="5495486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A2ACBD-CC3B-E504-DA8C-32896052E0E6}"/>
              </a:ext>
            </a:extLst>
          </p:cNvPr>
          <p:cNvSpPr txBox="1"/>
          <p:nvPr/>
        </p:nvSpPr>
        <p:spPr>
          <a:xfrm>
            <a:off x="3710007" y="2135262"/>
            <a:ext cx="377859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代码开发：</a:t>
            </a:r>
            <a:r>
              <a:rPr lang="en-US" altLang="zh-CN" sz="2800" dirty="0"/>
              <a:t>IDEA</a:t>
            </a:r>
          </a:p>
          <a:p>
            <a:r>
              <a:rPr lang="zh-CN" altLang="en-US" sz="2800" dirty="0"/>
              <a:t>服务器：</a:t>
            </a:r>
            <a:r>
              <a:rPr lang="en-US" altLang="zh-CN" sz="2800" dirty="0"/>
              <a:t>Tomcat</a:t>
            </a:r>
            <a:r>
              <a:rPr lang="zh-CN" altLang="en-US" sz="2800" dirty="0"/>
              <a:t>本地</a:t>
            </a:r>
            <a:r>
              <a:rPr lang="en-US" altLang="zh-CN" sz="2800" dirty="0"/>
              <a:t>8</a:t>
            </a:r>
          </a:p>
          <a:p>
            <a:r>
              <a:rPr lang="zh-CN" altLang="en-US" sz="2800" dirty="0"/>
              <a:t>项目管理工具：</a:t>
            </a:r>
            <a:r>
              <a:rPr lang="en-US" altLang="zh-CN" sz="2800" dirty="0"/>
              <a:t>Maven</a:t>
            </a:r>
          </a:p>
          <a:p>
            <a:r>
              <a:rPr lang="zh-CN" altLang="en-US" sz="2800" dirty="0"/>
              <a:t>系统：</a:t>
            </a:r>
            <a:r>
              <a:rPr lang="en-US" altLang="zh-CN" sz="2800" dirty="0"/>
              <a:t>Windows 10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3436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 rot="11174285">
            <a:off x="2478134" y="3658179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 rot="11174285">
            <a:off x="3576303" y="3724763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 rot="11174285">
            <a:off x="6996125" y="3868835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 rot="11174285">
            <a:off x="4720540" y="4975629"/>
            <a:ext cx="195946" cy="19594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 rot="11174285">
            <a:off x="6246397" y="4832135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 rot="11174285">
            <a:off x="5600708" y="4332764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25" name="直接连接符 24"/>
          <p:cNvCxnSpPr>
            <a:stCxn id="8" idx="1"/>
            <a:endCxn id="32" idx="5"/>
          </p:cNvCxnSpPr>
          <p:nvPr/>
        </p:nvCxnSpPr>
        <p:spPr>
          <a:xfrm>
            <a:off x="2608921" y="3801326"/>
            <a:ext cx="937290" cy="12108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32" idx="4"/>
            <a:endCxn id="10" idx="0"/>
          </p:cNvCxnSpPr>
          <p:nvPr/>
        </p:nvCxnSpPr>
        <p:spPr>
          <a:xfrm flipV="1">
            <a:off x="3589079" y="3950281"/>
            <a:ext cx="88029" cy="10493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 rot="11174285">
            <a:off x="3524396" y="4999310"/>
            <a:ext cx="116686" cy="116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40" name="直接连接符 39"/>
          <p:cNvCxnSpPr>
            <a:stCxn id="10" idx="3"/>
            <a:endCxn id="49" idx="1"/>
          </p:cNvCxnSpPr>
          <p:nvPr/>
        </p:nvCxnSpPr>
        <p:spPr>
          <a:xfrm flipV="1">
            <a:off x="3777583" y="3333827"/>
            <a:ext cx="1203378" cy="4332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12" idx="3"/>
            <a:endCxn id="55" idx="7"/>
          </p:cNvCxnSpPr>
          <p:nvPr/>
        </p:nvCxnSpPr>
        <p:spPr>
          <a:xfrm flipV="1">
            <a:off x="4894907" y="4158047"/>
            <a:ext cx="134934" cy="8542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 rot="11174285">
            <a:off x="4897735" y="3242736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0" name="直接连接符 49"/>
          <p:cNvCxnSpPr>
            <a:stCxn id="55" idx="2"/>
            <a:endCxn id="14" idx="6"/>
          </p:cNvCxnSpPr>
          <p:nvPr/>
        </p:nvCxnSpPr>
        <p:spPr>
          <a:xfrm>
            <a:off x="5165977" y="4118336"/>
            <a:ext cx="435207" cy="2861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11" idx="7"/>
            <a:endCxn id="14" idx="3"/>
          </p:cNvCxnSpPr>
          <p:nvPr/>
        </p:nvCxnSpPr>
        <p:spPr>
          <a:xfrm flipH="1">
            <a:off x="5743855" y="4065851"/>
            <a:ext cx="1278955" cy="296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 rot="11174285">
            <a:off x="5012937" y="4033250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6" name="直接连接符 55"/>
          <p:cNvCxnSpPr>
            <a:endCxn id="55" idx="3"/>
          </p:cNvCxnSpPr>
          <p:nvPr/>
        </p:nvCxnSpPr>
        <p:spPr>
          <a:xfrm flipH="1">
            <a:off x="5149527" y="3295650"/>
            <a:ext cx="992492" cy="7662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1" idx="6"/>
          </p:cNvCxnSpPr>
          <p:nvPr/>
        </p:nvCxnSpPr>
        <p:spPr>
          <a:xfrm flipH="1" flipV="1">
            <a:off x="6252562" y="3320550"/>
            <a:ext cx="744280" cy="6562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1174285">
            <a:off x="6104356" y="322320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62" name="直接连接符 61"/>
          <p:cNvCxnSpPr>
            <a:stCxn id="11" idx="0"/>
            <a:endCxn id="13" idx="4"/>
          </p:cNvCxnSpPr>
          <p:nvPr/>
        </p:nvCxnSpPr>
        <p:spPr>
          <a:xfrm flipH="1">
            <a:off x="6371780" y="4110438"/>
            <a:ext cx="732340" cy="7223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54" idx="5"/>
            <a:endCxn id="96" idx="1"/>
          </p:cNvCxnSpPr>
          <p:nvPr/>
        </p:nvCxnSpPr>
        <p:spPr>
          <a:xfrm flipH="1" flipV="1">
            <a:off x="7719890" y="3032972"/>
            <a:ext cx="568233" cy="13952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32" idx="2"/>
            <a:endCxn id="12" idx="6"/>
          </p:cNvCxnSpPr>
          <p:nvPr/>
        </p:nvCxnSpPr>
        <p:spPr>
          <a:xfrm flipV="1">
            <a:off x="3640737" y="5062956"/>
            <a:ext cx="1080383" cy="1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 rot="11174285">
            <a:off x="5772281" y="387941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椭圆 53"/>
          <p:cNvSpPr/>
          <p:nvPr/>
        </p:nvSpPr>
        <p:spPr>
          <a:xfrm rot="11174285">
            <a:off x="8260633" y="4412009"/>
            <a:ext cx="147038" cy="1470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7" name="椭圆 56"/>
          <p:cNvSpPr/>
          <p:nvPr/>
        </p:nvSpPr>
        <p:spPr>
          <a:xfrm rot="11174285">
            <a:off x="8774000" y="5220869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椭圆 58"/>
          <p:cNvSpPr/>
          <p:nvPr/>
        </p:nvSpPr>
        <p:spPr>
          <a:xfrm rot="11174285">
            <a:off x="6149326" y="175258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0" name="椭圆 59"/>
          <p:cNvSpPr/>
          <p:nvPr/>
        </p:nvSpPr>
        <p:spPr>
          <a:xfrm rot="11174285">
            <a:off x="9219352" y="3856239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63" name="直接连接符 62"/>
          <p:cNvCxnSpPr>
            <a:stCxn id="14" idx="7"/>
            <a:endCxn id="12" idx="3"/>
          </p:cNvCxnSpPr>
          <p:nvPr/>
        </p:nvCxnSpPr>
        <p:spPr>
          <a:xfrm flipH="1">
            <a:off x="4894907" y="4463551"/>
            <a:ext cx="723516" cy="5487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49" idx="3"/>
            <a:endCxn id="61" idx="5"/>
          </p:cNvCxnSpPr>
          <p:nvPr/>
        </p:nvCxnSpPr>
        <p:spPr>
          <a:xfrm flipV="1">
            <a:off x="4988826" y="3247900"/>
            <a:ext cx="1157448" cy="139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49" idx="1"/>
            <a:endCxn id="55" idx="5"/>
          </p:cNvCxnSpPr>
          <p:nvPr/>
        </p:nvCxnSpPr>
        <p:spPr>
          <a:xfrm>
            <a:off x="4980961" y="3333827"/>
            <a:ext cx="60673" cy="7163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61" idx="3"/>
            <a:endCxn id="97" idx="7"/>
          </p:cNvCxnSpPr>
          <p:nvPr/>
        </p:nvCxnSpPr>
        <p:spPr>
          <a:xfrm flipV="1">
            <a:off x="6303874" y="2519859"/>
            <a:ext cx="540013" cy="7452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18" idx="1"/>
            <a:endCxn id="54" idx="4"/>
          </p:cNvCxnSpPr>
          <p:nvPr/>
        </p:nvCxnSpPr>
        <p:spPr>
          <a:xfrm flipH="1">
            <a:off x="8342141" y="2653249"/>
            <a:ext cx="309453" cy="17591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60" idx="0"/>
            <a:endCxn id="57" idx="4"/>
          </p:cNvCxnSpPr>
          <p:nvPr/>
        </p:nvCxnSpPr>
        <p:spPr>
          <a:xfrm flipH="1">
            <a:off x="8880406" y="4016625"/>
            <a:ext cx="410637" cy="12048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57" idx="7"/>
            <a:endCxn id="54" idx="2"/>
          </p:cNvCxnSpPr>
          <p:nvPr/>
        </p:nvCxnSpPr>
        <p:spPr>
          <a:xfrm flipH="1" flipV="1">
            <a:off x="8407236" y="4493517"/>
            <a:ext cx="387903" cy="8834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 rot="11174285">
            <a:off x="2738260" y="1951989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4" name="椭圆 93"/>
          <p:cNvSpPr/>
          <p:nvPr/>
        </p:nvSpPr>
        <p:spPr>
          <a:xfrm rot="11174285">
            <a:off x="3789202" y="137331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5" name="椭圆 94"/>
          <p:cNvSpPr/>
          <p:nvPr/>
        </p:nvSpPr>
        <p:spPr>
          <a:xfrm rot="11174285">
            <a:off x="7158527" y="908376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6" name="椭圆 95"/>
          <p:cNvSpPr/>
          <p:nvPr/>
        </p:nvSpPr>
        <p:spPr>
          <a:xfrm rot="11174285">
            <a:off x="7537599" y="2833454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7" name="椭圆 96"/>
          <p:cNvSpPr/>
          <p:nvPr/>
        </p:nvSpPr>
        <p:spPr>
          <a:xfrm rot="11174285">
            <a:off x="6818979" y="233595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8" name="椭圆 97"/>
          <p:cNvSpPr/>
          <p:nvPr/>
        </p:nvSpPr>
        <p:spPr>
          <a:xfrm rot="11174285">
            <a:off x="5547942" y="2519998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9" name="椭圆 98"/>
          <p:cNvSpPr/>
          <p:nvPr/>
        </p:nvSpPr>
        <p:spPr>
          <a:xfrm rot="11174285">
            <a:off x="8015271" y="150806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02" name="直接连接符 101"/>
          <p:cNvCxnSpPr>
            <a:stCxn id="92" idx="1"/>
            <a:endCxn id="112" idx="6"/>
          </p:cNvCxnSpPr>
          <p:nvPr/>
        </p:nvCxnSpPr>
        <p:spPr>
          <a:xfrm>
            <a:off x="2935753" y="2168145"/>
            <a:ext cx="653373" cy="5892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stCxn id="94" idx="3"/>
            <a:endCxn id="107" idx="6"/>
          </p:cNvCxnSpPr>
          <p:nvPr/>
        </p:nvCxnSpPr>
        <p:spPr>
          <a:xfrm flipV="1">
            <a:off x="3990482" y="888102"/>
            <a:ext cx="725554" cy="527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>
            <a:stCxn id="96" idx="5"/>
            <a:endCxn id="97" idx="1"/>
          </p:cNvCxnSpPr>
          <p:nvPr/>
        </p:nvCxnSpPr>
        <p:spPr>
          <a:xfrm flipH="1" flipV="1">
            <a:off x="7002880" y="2537238"/>
            <a:ext cx="576637" cy="3209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椭圆 106"/>
          <p:cNvSpPr/>
          <p:nvPr/>
        </p:nvSpPr>
        <p:spPr>
          <a:xfrm rot="11174285">
            <a:off x="4715733" y="842481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08" name="直接连接符 107"/>
          <p:cNvCxnSpPr>
            <a:stCxn id="109" idx="2"/>
            <a:endCxn id="98" idx="5"/>
          </p:cNvCxnSpPr>
          <p:nvPr/>
        </p:nvCxnSpPr>
        <p:spPr>
          <a:xfrm>
            <a:off x="5232884" y="1999605"/>
            <a:ext cx="345133" cy="5381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 rot="11174285">
            <a:off x="5079844" y="1914519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10" name="直接连接符 109"/>
          <p:cNvCxnSpPr>
            <a:stCxn id="46" idx="0"/>
            <a:endCxn id="109" idx="3"/>
          </p:cNvCxnSpPr>
          <p:nvPr/>
        </p:nvCxnSpPr>
        <p:spPr>
          <a:xfrm flipH="1">
            <a:off x="5216434" y="613459"/>
            <a:ext cx="656652" cy="13297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95" idx="6"/>
            <a:endCxn id="46" idx="2"/>
          </p:cNvCxnSpPr>
          <p:nvPr/>
        </p:nvCxnSpPr>
        <p:spPr>
          <a:xfrm flipH="1" flipV="1">
            <a:off x="5997799" y="513324"/>
            <a:ext cx="1161488" cy="5094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椭圆 111"/>
          <p:cNvSpPr/>
          <p:nvPr/>
        </p:nvSpPr>
        <p:spPr>
          <a:xfrm rot="11174285">
            <a:off x="3588462" y="2657508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13" name="直接连接符 112"/>
          <p:cNvCxnSpPr>
            <a:stCxn id="95" idx="0"/>
            <a:endCxn id="97" idx="4"/>
          </p:cNvCxnSpPr>
          <p:nvPr/>
        </p:nvCxnSpPr>
        <p:spPr>
          <a:xfrm flipH="1">
            <a:off x="6944362" y="1164410"/>
            <a:ext cx="328610" cy="11722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99" idx="4"/>
            <a:endCxn id="95" idx="2"/>
          </p:cNvCxnSpPr>
          <p:nvPr/>
        </p:nvCxnSpPr>
        <p:spPr>
          <a:xfrm flipH="1" flipV="1">
            <a:off x="7414561" y="1050725"/>
            <a:ext cx="726093" cy="45801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92" idx="4"/>
            <a:endCxn id="94" idx="7"/>
          </p:cNvCxnSpPr>
          <p:nvPr/>
        </p:nvCxnSpPr>
        <p:spPr>
          <a:xfrm flipV="1">
            <a:off x="2872910" y="1557215"/>
            <a:ext cx="941200" cy="3954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椭圆 115"/>
          <p:cNvSpPr/>
          <p:nvPr/>
        </p:nvSpPr>
        <p:spPr>
          <a:xfrm rot="11174285">
            <a:off x="3884421" y="600253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8" name="椭圆 117"/>
          <p:cNvSpPr/>
          <p:nvPr/>
        </p:nvSpPr>
        <p:spPr>
          <a:xfrm rot="11174285">
            <a:off x="8532046" y="2522403"/>
            <a:ext cx="147038" cy="1470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0" name="椭圆 119"/>
          <p:cNvSpPr/>
          <p:nvPr/>
        </p:nvSpPr>
        <p:spPr>
          <a:xfrm rot="11174285">
            <a:off x="7357670" y="6024778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1" name="椭圆 120"/>
          <p:cNvSpPr/>
          <p:nvPr/>
        </p:nvSpPr>
        <p:spPr>
          <a:xfrm rot="11174285">
            <a:off x="9156635" y="1770386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2" name="直接连接符 121"/>
          <p:cNvCxnSpPr>
            <a:stCxn id="98" idx="2"/>
            <a:endCxn id="61" idx="4"/>
          </p:cNvCxnSpPr>
          <p:nvPr/>
        </p:nvCxnSpPr>
        <p:spPr>
          <a:xfrm>
            <a:off x="5708328" y="2609169"/>
            <a:ext cx="520313" cy="6147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46" idx="6"/>
            <a:endCxn id="107" idx="3"/>
          </p:cNvCxnSpPr>
          <p:nvPr/>
        </p:nvCxnSpPr>
        <p:spPr>
          <a:xfrm flipH="1">
            <a:off x="4806824" y="488746"/>
            <a:ext cx="966127" cy="3728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>
            <a:stCxn id="107" idx="1"/>
            <a:endCxn id="109" idx="5"/>
          </p:cNvCxnSpPr>
          <p:nvPr/>
        </p:nvCxnSpPr>
        <p:spPr>
          <a:xfrm>
            <a:off x="4798959" y="933572"/>
            <a:ext cx="309582" cy="9978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>
            <a:stCxn id="99" idx="3"/>
            <a:endCxn id="121" idx="5"/>
          </p:cNvCxnSpPr>
          <p:nvPr/>
        </p:nvCxnSpPr>
        <p:spPr>
          <a:xfrm>
            <a:off x="8216551" y="1550355"/>
            <a:ext cx="970159" cy="2377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stCxn id="118" idx="3"/>
            <a:endCxn id="121" idx="7"/>
          </p:cNvCxnSpPr>
          <p:nvPr/>
        </p:nvCxnSpPr>
        <p:spPr>
          <a:xfrm flipV="1">
            <a:off x="8662892" y="1901173"/>
            <a:ext cx="511458" cy="648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stCxn id="99" idx="0"/>
            <a:endCxn id="118" idx="4"/>
          </p:cNvCxnSpPr>
          <p:nvPr/>
        </p:nvCxnSpPr>
        <p:spPr>
          <a:xfrm>
            <a:off x="8116076" y="1733586"/>
            <a:ext cx="497478" cy="7892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>
            <a:stCxn id="60" idx="7"/>
            <a:endCxn id="54" idx="3"/>
          </p:cNvCxnSpPr>
          <p:nvPr/>
        </p:nvCxnSpPr>
        <p:spPr>
          <a:xfrm flipH="1">
            <a:off x="8391479" y="3987026"/>
            <a:ext cx="845588" cy="4524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椭圆 174"/>
          <p:cNvSpPr/>
          <p:nvPr/>
        </p:nvSpPr>
        <p:spPr>
          <a:xfrm rot="11174285">
            <a:off x="5576810" y="5990254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6" name="椭圆 175"/>
          <p:cNvSpPr/>
          <p:nvPr/>
        </p:nvSpPr>
        <p:spPr>
          <a:xfrm rot="11174285">
            <a:off x="7638830" y="5291897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212" name="直接连接符 211"/>
          <p:cNvCxnSpPr>
            <a:stCxn id="116" idx="2"/>
            <a:endCxn id="175" idx="6"/>
          </p:cNvCxnSpPr>
          <p:nvPr/>
        </p:nvCxnSpPr>
        <p:spPr>
          <a:xfrm flipV="1">
            <a:off x="4109939" y="6090177"/>
            <a:ext cx="1467535" cy="377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>
            <a:stCxn id="116" idx="4"/>
            <a:endCxn id="12" idx="7"/>
          </p:cNvCxnSpPr>
          <p:nvPr/>
        </p:nvCxnSpPr>
        <p:spPr>
          <a:xfrm flipV="1">
            <a:off x="4009804" y="5134941"/>
            <a:ext cx="732315" cy="8682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/>
          <p:cNvCxnSpPr>
            <a:stCxn id="116" idx="5"/>
            <a:endCxn id="32" idx="1"/>
          </p:cNvCxnSpPr>
          <p:nvPr/>
        </p:nvCxnSpPr>
        <p:spPr>
          <a:xfrm flipH="1" flipV="1">
            <a:off x="3619267" y="5103147"/>
            <a:ext cx="307441" cy="9242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/>
          <p:cNvCxnSpPr>
            <a:stCxn id="11" idx="1"/>
            <a:endCxn id="176" idx="4"/>
          </p:cNvCxnSpPr>
          <p:nvPr/>
        </p:nvCxnSpPr>
        <p:spPr>
          <a:xfrm>
            <a:off x="7193141" y="4084470"/>
            <a:ext cx="534860" cy="120790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连接符 225"/>
          <p:cNvCxnSpPr>
            <a:stCxn id="11" idx="2"/>
            <a:endCxn id="54" idx="6"/>
          </p:cNvCxnSpPr>
          <p:nvPr/>
        </p:nvCxnSpPr>
        <p:spPr>
          <a:xfrm>
            <a:off x="7237728" y="4003160"/>
            <a:ext cx="1023340" cy="47437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连接符 228"/>
          <p:cNvCxnSpPr>
            <a:stCxn id="54" idx="7"/>
            <a:endCxn id="176" idx="3"/>
          </p:cNvCxnSpPr>
          <p:nvPr/>
        </p:nvCxnSpPr>
        <p:spPr>
          <a:xfrm flipH="1">
            <a:off x="7781977" y="4531557"/>
            <a:ext cx="494848" cy="7904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连接符 232"/>
          <p:cNvCxnSpPr>
            <a:stCxn id="57" idx="7"/>
            <a:endCxn id="176" idx="2"/>
          </p:cNvCxnSpPr>
          <p:nvPr/>
        </p:nvCxnSpPr>
        <p:spPr>
          <a:xfrm flipH="1">
            <a:off x="7799216" y="5376936"/>
            <a:ext cx="995923" cy="41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>
            <a:stCxn id="120" idx="4"/>
            <a:endCxn id="176" idx="1"/>
          </p:cNvCxnSpPr>
          <p:nvPr/>
        </p:nvCxnSpPr>
        <p:spPr>
          <a:xfrm flipV="1">
            <a:off x="7481955" y="5435044"/>
            <a:ext cx="287662" cy="5903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连接符 247"/>
          <p:cNvCxnSpPr>
            <a:stCxn id="14" idx="1"/>
            <a:endCxn id="13" idx="5"/>
          </p:cNvCxnSpPr>
          <p:nvPr/>
        </p:nvCxnSpPr>
        <p:spPr>
          <a:xfrm>
            <a:off x="5731495" y="4475911"/>
            <a:ext cx="557189" cy="3811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连接符 251"/>
          <p:cNvCxnSpPr>
            <a:stCxn id="12" idx="2"/>
            <a:endCxn id="13" idx="6"/>
          </p:cNvCxnSpPr>
          <p:nvPr/>
        </p:nvCxnSpPr>
        <p:spPr>
          <a:xfrm flipV="1">
            <a:off x="4915906" y="4932940"/>
            <a:ext cx="1331161" cy="1513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连接符 254"/>
          <p:cNvCxnSpPr>
            <a:stCxn id="362" idx="4"/>
            <a:endCxn id="13" idx="0"/>
          </p:cNvCxnSpPr>
          <p:nvPr/>
        </p:nvCxnSpPr>
        <p:spPr>
          <a:xfrm flipH="1" flipV="1">
            <a:off x="6347202" y="5057653"/>
            <a:ext cx="251451" cy="606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>
            <a:stCxn id="362" idx="2"/>
            <a:endCxn id="176" idx="7"/>
          </p:cNvCxnSpPr>
          <p:nvPr/>
        </p:nvCxnSpPr>
        <p:spPr>
          <a:xfrm flipV="1">
            <a:off x="6643971" y="5422684"/>
            <a:ext cx="1012574" cy="2975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连接符 260"/>
          <p:cNvCxnSpPr>
            <a:stCxn id="13" idx="1"/>
            <a:endCxn id="176" idx="6"/>
          </p:cNvCxnSpPr>
          <p:nvPr/>
        </p:nvCxnSpPr>
        <p:spPr>
          <a:xfrm>
            <a:off x="6430298" y="5033415"/>
            <a:ext cx="1209008" cy="3301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75" idx="6"/>
            <a:endCxn id="12" idx="1"/>
          </p:cNvCxnSpPr>
          <p:nvPr/>
        </p:nvCxnSpPr>
        <p:spPr>
          <a:xfrm flipH="1" flipV="1">
            <a:off x="4879852" y="5149996"/>
            <a:ext cx="697622" cy="9401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0" idx="2"/>
            <a:endCxn id="55" idx="6"/>
          </p:cNvCxnSpPr>
          <p:nvPr/>
        </p:nvCxnSpPr>
        <p:spPr>
          <a:xfrm>
            <a:off x="3801821" y="3850146"/>
            <a:ext cx="1211570" cy="2515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8" idx="3"/>
            <a:endCxn id="10" idx="6"/>
          </p:cNvCxnSpPr>
          <p:nvPr/>
        </p:nvCxnSpPr>
        <p:spPr>
          <a:xfrm>
            <a:off x="2621281" y="3688254"/>
            <a:ext cx="955692" cy="1373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112" idx="0"/>
            <a:endCxn id="10" idx="4"/>
          </p:cNvCxnSpPr>
          <p:nvPr/>
        </p:nvCxnSpPr>
        <p:spPr>
          <a:xfrm>
            <a:off x="3688385" y="2881053"/>
            <a:ext cx="13301" cy="8443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112" idx="1"/>
            <a:endCxn id="49" idx="5"/>
          </p:cNvCxnSpPr>
          <p:nvPr/>
        </p:nvCxnSpPr>
        <p:spPr>
          <a:xfrm>
            <a:off x="3770753" y="2857026"/>
            <a:ext cx="1146120" cy="3969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>
            <a:stCxn id="94" idx="1"/>
            <a:endCxn id="112" idx="4"/>
          </p:cNvCxnSpPr>
          <p:nvPr/>
        </p:nvCxnSpPr>
        <p:spPr>
          <a:xfrm flipH="1">
            <a:off x="3712747" y="1574594"/>
            <a:ext cx="260356" cy="10835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/>
          <p:cNvCxnSpPr>
            <a:stCxn id="94" idx="1"/>
            <a:endCxn id="109" idx="0"/>
          </p:cNvCxnSpPr>
          <p:nvPr/>
        </p:nvCxnSpPr>
        <p:spPr>
          <a:xfrm>
            <a:off x="3973103" y="1574594"/>
            <a:ext cx="1175149" cy="4929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连接符 294"/>
          <p:cNvCxnSpPr>
            <a:stCxn id="8" idx="3"/>
            <a:endCxn id="112" idx="6"/>
          </p:cNvCxnSpPr>
          <p:nvPr/>
        </p:nvCxnSpPr>
        <p:spPr>
          <a:xfrm flipV="1">
            <a:off x="2621281" y="2757431"/>
            <a:ext cx="967845" cy="9308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接连接符 297"/>
          <p:cNvCxnSpPr>
            <a:stCxn id="112" idx="2"/>
            <a:endCxn id="109" idx="0"/>
          </p:cNvCxnSpPr>
          <p:nvPr/>
        </p:nvCxnSpPr>
        <p:spPr>
          <a:xfrm flipV="1">
            <a:off x="3812007" y="2067559"/>
            <a:ext cx="1336245" cy="7142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接连接符 300"/>
          <p:cNvCxnSpPr>
            <a:stCxn id="112" idx="2"/>
            <a:endCxn id="98" idx="7"/>
          </p:cNvCxnSpPr>
          <p:nvPr/>
        </p:nvCxnSpPr>
        <p:spPr>
          <a:xfrm flipV="1">
            <a:off x="3812007" y="2650785"/>
            <a:ext cx="1753650" cy="1310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接连接符 303"/>
          <p:cNvCxnSpPr>
            <a:stCxn id="49" idx="3"/>
            <a:endCxn id="98" idx="0"/>
          </p:cNvCxnSpPr>
          <p:nvPr/>
        </p:nvCxnSpPr>
        <p:spPr>
          <a:xfrm flipV="1">
            <a:off x="4988826" y="2680384"/>
            <a:ext cx="630807" cy="5814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95" idx="7"/>
            <a:endCxn id="59" idx="3"/>
          </p:cNvCxnSpPr>
          <p:nvPr/>
        </p:nvCxnSpPr>
        <p:spPr>
          <a:xfrm flipH="1">
            <a:off x="6348844" y="1117160"/>
            <a:ext cx="837962" cy="6773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接连接符 309"/>
          <p:cNvCxnSpPr>
            <a:stCxn id="46" idx="1"/>
            <a:endCxn id="59" idx="5"/>
          </p:cNvCxnSpPr>
          <p:nvPr/>
        </p:nvCxnSpPr>
        <p:spPr>
          <a:xfrm>
            <a:off x="5956182" y="589221"/>
            <a:ext cx="235062" cy="11880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连接符 312"/>
          <p:cNvCxnSpPr>
            <a:stCxn id="109" idx="2"/>
            <a:endCxn id="59" idx="7"/>
          </p:cNvCxnSpPr>
          <p:nvPr/>
        </p:nvCxnSpPr>
        <p:spPr>
          <a:xfrm flipV="1">
            <a:off x="5232884" y="1934874"/>
            <a:ext cx="941133" cy="647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连接符 315"/>
          <p:cNvCxnSpPr>
            <a:stCxn id="98" idx="2"/>
            <a:endCxn id="97" idx="6"/>
          </p:cNvCxnSpPr>
          <p:nvPr/>
        </p:nvCxnSpPr>
        <p:spPr>
          <a:xfrm flipV="1">
            <a:off x="5708328" y="2436763"/>
            <a:ext cx="1111321" cy="1724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直接连接符 317"/>
          <p:cNvCxnSpPr>
            <a:stCxn id="98" idx="3"/>
            <a:endCxn id="59" idx="0"/>
          </p:cNvCxnSpPr>
          <p:nvPr/>
        </p:nvCxnSpPr>
        <p:spPr>
          <a:xfrm flipV="1">
            <a:off x="5691089" y="1976128"/>
            <a:ext cx="558160" cy="5739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连接符 320"/>
          <p:cNvCxnSpPr>
            <a:stCxn id="97" idx="5"/>
            <a:endCxn id="59" idx="1"/>
          </p:cNvCxnSpPr>
          <p:nvPr/>
        </p:nvCxnSpPr>
        <p:spPr>
          <a:xfrm flipH="1" flipV="1">
            <a:off x="6331617" y="1952101"/>
            <a:ext cx="529649" cy="4087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直接连接符 323"/>
          <p:cNvCxnSpPr>
            <a:stCxn id="99" idx="7"/>
            <a:endCxn id="97" idx="3"/>
          </p:cNvCxnSpPr>
          <p:nvPr/>
        </p:nvCxnSpPr>
        <p:spPr>
          <a:xfrm flipH="1">
            <a:off x="7020259" y="1691969"/>
            <a:ext cx="1019920" cy="6862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118" idx="6"/>
            <a:endCxn id="96" idx="3"/>
          </p:cNvCxnSpPr>
          <p:nvPr/>
        </p:nvCxnSpPr>
        <p:spPr>
          <a:xfrm flipH="1">
            <a:off x="7737117" y="2587933"/>
            <a:ext cx="795364" cy="2874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99" idx="0"/>
            <a:endCxn id="96" idx="4"/>
          </p:cNvCxnSpPr>
          <p:nvPr/>
        </p:nvCxnSpPr>
        <p:spPr>
          <a:xfrm flipH="1">
            <a:off x="7661884" y="1733586"/>
            <a:ext cx="454192" cy="11005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 334"/>
          <p:cNvCxnSpPr>
            <a:endCxn id="11" idx="4"/>
          </p:cNvCxnSpPr>
          <p:nvPr/>
        </p:nvCxnSpPr>
        <p:spPr>
          <a:xfrm flipH="1">
            <a:off x="7130450" y="3027127"/>
            <a:ext cx="461520" cy="8424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 339"/>
          <p:cNvCxnSpPr>
            <a:stCxn id="61" idx="2"/>
            <a:endCxn id="96" idx="6"/>
          </p:cNvCxnSpPr>
          <p:nvPr/>
        </p:nvCxnSpPr>
        <p:spPr>
          <a:xfrm flipV="1">
            <a:off x="6327901" y="2933377"/>
            <a:ext cx="1210362" cy="414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椭圆 361"/>
          <p:cNvSpPr/>
          <p:nvPr/>
        </p:nvSpPr>
        <p:spPr>
          <a:xfrm rot="11174285">
            <a:off x="6541910" y="5663467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364" name="直接连接符 363"/>
          <p:cNvCxnSpPr>
            <a:stCxn id="175" idx="4"/>
            <a:endCxn id="13" idx="7"/>
          </p:cNvCxnSpPr>
          <p:nvPr/>
        </p:nvCxnSpPr>
        <p:spPr>
          <a:xfrm flipV="1">
            <a:off x="5701095" y="5016036"/>
            <a:ext cx="570210" cy="9748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接连接符 366"/>
          <p:cNvCxnSpPr>
            <a:stCxn id="175" idx="2"/>
            <a:endCxn id="362" idx="0"/>
          </p:cNvCxnSpPr>
          <p:nvPr/>
        </p:nvCxnSpPr>
        <p:spPr>
          <a:xfrm flipV="1">
            <a:off x="5800355" y="5765528"/>
            <a:ext cx="787176" cy="3490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接连接符 370"/>
          <p:cNvCxnSpPr>
            <a:stCxn id="362" idx="1"/>
            <a:endCxn id="120" idx="6"/>
          </p:cNvCxnSpPr>
          <p:nvPr/>
        </p:nvCxnSpPr>
        <p:spPr>
          <a:xfrm>
            <a:off x="6625136" y="5754558"/>
            <a:ext cx="733198" cy="3701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直接连接符 377"/>
          <p:cNvCxnSpPr>
            <a:stCxn id="55" idx="6"/>
            <a:endCxn id="32" idx="2"/>
          </p:cNvCxnSpPr>
          <p:nvPr/>
        </p:nvCxnSpPr>
        <p:spPr>
          <a:xfrm flipH="1">
            <a:off x="3640737" y="4101658"/>
            <a:ext cx="1372654" cy="9623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直接连接符 620"/>
          <p:cNvCxnSpPr>
            <a:stCxn id="118" idx="2"/>
            <a:endCxn id="60" idx="5"/>
          </p:cNvCxnSpPr>
          <p:nvPr/>
        </p:nvCxnSpPr>
        <p:spPr>
          <a:xfrm>
            <a:off x="8678649" y="2603911"/>
            <a:ext cx="570778" cy="12700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1" name="椭圆 670"/>
          <p:cNvSpPr/>
          <p:nvPr/>
        </p:nvSpPr>
        <p:spPr>
          <a:xfrm>
            <a:off x="4780844" y="2224637"/>
            <a:ext cx="2630311" cy="263031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4 LED" panose="020B0603050302020204" pitchFamily="34" charset="0"/>
                <a:ea typeface="微软雅黑"/>
                <a:cs typeface="+mn-cs"/>
              </a:rPr>
              <a:t>2</a:t>
            </a:r>
            <a:endParaRPr kumimoji="0" lang="zh-CN" altLang="en-US" sz="1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4 LED" panose="020B0603050302020204" pitchFamily="34" charset="0"/>
              <a:ea typeface="微软雅黑"/>
              <a:cs typeface="+mn-cs"/>
            </a:endParaRPr>
          </a:p>
        </p:txBody>
      </p:sp>
    </p:spTree>
  </p:cSld>
  <p:clrMapOvr>
    <a:masterClrMapping/>
  </p:clrMapOvr>
  <p:transition spd="slow" advClick="0" advTm="126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spc="150" dirty="0">
                <a:cs typeface="微软雅黑" panose="020B0503020204020204" pitchFamily="34" charset="-122"/>
                <a:sym typeface="+mn-lt"/>
              </a:rPr>
              <a:t>使用的编程语言和技术</a:t>
            </a:r>
            <a:br>
              <a:rPr lang="zh-CN" altLang="en-US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</a:br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1390883" y="1865030"/>
            <a:ext cx="10024745" cy="391305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	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本系统采用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web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网站的形式实现，编程语言和技术分为前端和后端两部分，由于部分组员没有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javaweb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网站设计的基础，但是我们又都学习过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java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课程，有一定的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java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语言基础，于是选择了较为易学、易懂的</a:t>
            </a:r>
            <a:r>
              <a:rPr lang="en-US" altLang="zh-CN" sz="2400" dirty="0" err="1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JSP+Servlet</a:t>
            </a:r>
            <a:r>
              <a:rPr lang="zh-CN" altLang="en-US" sz="24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进行该系统网站的开发。</a:t>
            </a:r>
            <a:endParaRPr lang="en-US" altLang="zh-CN" sz="2400" dirty="0"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	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Servlet</a:t>
            </a:r>
            <a:r>
              <a:rPr lang="zh-CN" altLang="en-US" sz="24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负责响应请求，配合</a:t>
            </a:r>
            <a:r>
              <a:rPr lang="en-US" altLang="zh-CN" sz="2400" dirty="0" err="1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mysql</a:t>
            </a:r>
            <a:r>
              <a:rPr lang="zh-CN" altLang="en-US" sz="24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语句对</a:t>
            </a:r>
            <a:r>
              <a:rPr lang="en-US" altLang="zh-CN" sz="2400" dirty="0" err="1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mysql</a:t>
            </a:r>
            <a:r>
              <a:rPr lang="zh-CN" altLang="en-US" sz="24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数据库进行增删改查操作；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JSP</a:t>
            </a:r>
            <a:r>
              <a:rPr lang="zh-CN" altLang="en-US" sz="24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负责页面逻辑以及对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Servlet</a:t>
            </a:r>
            <a:r>
              <a:rPr lang="zh-CN" altLang="en-US" sz="24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传递的数据进行渲染；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java</a:t>
            </a:r>
            <a:r>
              <a:rPr lang="zh-CN" altLang="en-US" sz="24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负责业务逻辑。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38F6C7-A3E6-1125-B84E-19C9BEEF753B}"/>
              </a:ext>
            </a:extLst>
          </p:cNvPr>
          <p:cNvCxnSpPr/>
          <p:nvPr/>
        </p:nvCxnSpPr>
        <p:spPr>
          <a:xfrm rot="4922515" flipH="1" flipV="1">
            <a:off x="10594593" y="5008125"/>
            <a:ext cx="85116" cy="8109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D91E67E-061D-8C4B-5031-32930F55F483}"/>
              </a:ext>
            </a:extLst>
          </p:cNvPr>
          <p:cNvCxnSpPr>
            <a:endCxn id="8" idx="0"/>
          </p:cNvCxnSpPr>
          <p:nvPr/>
        </p:nvCxnSpPr>
        <p:spPr>
          <a:xfrm rot="4922515" flipH="1">
            <a:off x="11400457" y="5150394"/>
            <a:ext cx="601612" cy="8737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3577216-53A7-8F4E-3649-80D6E61E42E2}"/>
              </a:ext>
            </a:extLst>
          </p:cNvPr>
          <p:cNvCxnSpPr>
            <a:endCxn id="11" idx="7"/>
          </p:cNvCxnSpPr>
          <p:nvPr/>
        </p:nvCxnSpPr>
        <p:spPr>
          <a:xfrm flipH="1" flipV="1">
            <a:off x="10488293" y="6748704"/>
            <a:ext cx="1396993" cy="183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4CD20E-D73D-A6D8-C895-B8CDB018012A}"/>
              </a:ext>
            </a:extLst>
          </p:cNvPr>
          <p:cNvCxnSpPr/>
          <p:nvPr/>
        </p:nvCxnSpPr>
        <p:spPr>
          <a:xfrm rot="4922515" flipH="1">
            <a:off x="10547121" y="5679719"/>
            <a:ext cx="1737014" cy="6690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1B9623E-E86E-5209-D539-7814C7F23640}"/>
              </a:ext>
            </a:extLst>
          </p:cNvPr>
          <p:cNvCxnSpPr>
            <a:endCxn id="11" idx="1"/>
          </p:cNvCxnSpPr>
          <p:nvPr/>
        </p:nvCxnSpPr>
        <p:spPr>
          <a:xfrm flipH="1">
            <a:off x="10469183" y="5388798"/>
            <a:ext cx="652903" cy="12232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0424E811-E0DA-E855-9957-D8483269FDE9}"/>
              </a:ext>
            </a:extLst>
          </p:cNvPr>
          <p:cNvSpPr/>
          <p:nvPr/>
        </p:nvSpPr>
        <p:spPr>
          <a:xfrm rot="4922515">
            <a:off x="11001732" y="5252355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8A9BF7B-9650-3427-C47E-504A72C86E47}"/>
              </a:ext>
            </a:extLst>
          </p:cNvPr>
          <p:cNvSpPr/>
          <p:nvPr/>
        </p:nvSpPr>
        <p:spPr>
          <a:xfrm rot="4922515">
            <a:off x="12000248" y="5643404"/>
            <a:ext cx="180150" cy="180150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D63CE98-EBC7-C709-98D7-7F28FE71F914}"/>
              </a:ext>
            </a:extLst>
          </p:cNvPr>
          <p:cNvCxnSpPr>
            <a:stCxn id="9" idx="5"/>
          </p:cNvCxnSpPr>
          <p:nvPr/>
        </p:nvCxnSpPr>
        <p:spPr>
          <a:xfrm flipH="1">
            <a:off x="11903401" y="5805377"/>
            <a:ext cx="132661" cy="10694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6C74129D-8D51-DFAE-55A6-17F224F1B304}"/>
              </a:ext>
            </a:extLst>
          </p:cNvPr>
          <p:cNvSpPr/>
          <p:nvPr/>
        </p:nvSpPr>
        <p:spPr>
          <a:xfrm rot="4922515">
            <a:off x="10312785" y="6592306"/>
            <a:ext cx="195205" cy="1952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324EE70-EB35-E002-749C-81D2F69C0D05}"/>
              </a:ext>
            </a:extLst>
          </p:cNvPr>
          <p:cNvCxnSpPr/>
          <p:nvPr/>
        </p:nvCxnSpPr>
        <p:spPr>
          <a:xfrm rot="4922515" flipH="1">
            <a:off x="9780001" y="6119068"/>
            <a:ext cx="1065825" cy="19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1E0FC81-9CCE-4E6E-F321-FCC7E696F44F}"/>
              </a:ext>
            </a:extLst>
          </p:cNvPr>
          <p:cNvCxnSpPr/>
          <p:nvPr/>
        </p:nvCxnSpPr>
        <p:spPr>
          <a:xfrm rot="4922515" flipH="1" flipV="1">
            <a:off x="9281583" y="5101265"/>
            <a:ext cx="432581" cy="14659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7D20BEB-1A62-69E1-1665-C5DF469F7B04}"/>
              </a:ext>
            </a:extLst>
          </p:cNvPr>
          <p:cNvCxnSpPr/>
          <p:nvPr/>
        </p:nvCxnSpPr>
        <p:spPr>
          <a:xfrm rot="4922515" flipV="1">
            <a:off x="9293731" y="5777838"/>
            <a:ext cx="720969" cy="13634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3D463F89-C4A3-C7DB-0470-F9251F49AB2B}"/>
              </a:ext>
            </a:extLst>
          </p:cNvPr>
          <p:cNvSpPr/>
          <p:nvPr/>
        </p:nvSpPr>
        <p:spPr>
          <a:xfrm rot="4922515">
            <a:off x="8812860" y="6021798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A121094-5043-C376-2838-8EF64E9973A2}"/>
              </a:ext>
            </a:extLst>
          </p:cNvPr>
          <p:cNvSpPr/>
          <p:nvPr/>
        </p:nvSpPr>
        <p:spPr>
          <a:xfrm rot="4922515">
            <a:off x="11682899" y="6704340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ED05842-8A39-3322-FCD7-3AC65166ECC7}"/>
              </a:ext>
            </a:extLst>
          </p:cNvPr>
          <p:cNvSpPr/>
          <p:nvPr/>
        </p:nvSpPr>
        <p:spPr>
          <a:xfrm rot="4922515">
            <a:off x="10056270" y="5495486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501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架构模式</a:t>
            </a:r>
            <a:br>
              <a:rPr lang="zh-CN" altLang="en-US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</a:br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1082307" y="1451922"/>
            <a:ext cx="10024745" cy="169706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	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本系统设计参考了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MVC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(Model-View-Controller)</a:t>
            </a:r>
            <a:r>
              <a:rPr lang="zh-CN" altLang="en-US" sz="24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软件架构模式，视图层负责应用程序对用户的显示；业务层负责实现应用程序的业务逻辑；控制层中负责控制应用程序的流程。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938F6C7-A3E6-1125-B84E-19C9BEEF753B}"/>
              </a:ext>
            </a:extLst>
          </p:cNvPr>
          <p:cNvCxnSpPr/>
          <p:nvPr/>
        </p:nvCxnSpPr>
        <p:spPr>
          <a:xfrm rot="4922515" flipH="1" flipV="1">
            <a:off x="10594593" y="5008125"/>
            <a:ext cx="85116" cy="8109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D91E67E-061D-8C4B-5031-32930F55F483}"/>
              </a:ext>
            </a:extLst>
          </p:cNvPr>
          <p:cNvCxnSpPr>
            <a:endCxn id="8" idx="0"/>
          </p:cNvCxnSpPr>
          <p:nvPr/>
        </p:nvCxnSpPr>
        <p:spPr>
          <a:xfrm rot="4922515" flipH="1">
            <a:off x="11400457" y="5150394"/>
            <a:ext cx="601612" cy="8737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3577216-53A7-8F4E-3649-80D6E61E42E2}"/>
              </a:ext>
            </a:extLst>
          </p:cNvPr>
          <p:cNvCxnSpPr>
            <a:endCxn id="11" idx="7"/>
          </p:cNvCxnSpPr>
          <p:nvPr/>
        </p:nvCxnSpPr>
        <p:spPr>
          <a:xfrm flipH="1" flipV="1">
            <a:off x="10488293" y="6748704"/>
            <a:ext cx="1396993" cy="183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4CD20E-D73D-A6D8-C895-B8CDB018012A}"/>
              </a:ext>
            </a:extLst>
          </p:cNvPr>
          <p:cNvCxnSpPr/>
          <p:nvPr/>
        </p:nvCxnSpPr>
        <p:spPr>
          <a:xfrm rot="4922515" flipH="1">
            <a:off x="10547121" y="5679719"/>
            <a:ext cx="1737014" cy="6690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1B9623E-E86E-5209-D539-7814C7F23640}"/>
              </a:ext>
            </a:extLst>
          </p:cNvPr>
          <p:cNvCxnSpPr>
            <a:endCxn id="11" idx="1"/>
          </p:cNvCxnSpPr>
          <p:nvPr/>
        </p:nvCxnSpPr>
        <p:spPr>
          <a:xfrm flipH="1">
            <a:off x="10469183" y="5388798"/>
            <a:ext cx="652903" cy="12232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0424E811-E0DA-E855-9957-D8483269FDE9}"/>
              </a:ext>
            </a:extLst>
          </p:cNvPr>
          <p:cNvSpPr/>
          <p:nvPr/>
        </p:nvSpPr>
        <p:spPr>
          <a:xfrm rot="4922515">
            <a:off x="11001732" y="5252355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8A9BF7B-9650-3427-C47E-504A72C86E47}"/>
              </a:ext>
            </a:extLst>
          </p:cNvPr>
          <p:cNvSpPr/>
          <p:nvPr/>
        </p:nvSpPr>
        <p:spPr>
          <a:xfrm rot="4922515">
            <a:off x="12000248" y="5643404"/>
            <a:ext cx="180150" cy="180150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D63CE98-EBC7-C709-98D7-7F28FE71F914}"/>
              </a:ext>
            </a:extLst>
          </p:cNvPr>
          <p:cNvCxnSpPr>
            <a:stCxn id="9" idx="5"/>
          </p:cNvCxnSpPr>
          <p:nvPr/>
        </p:nvCxnSpPr>
        <p:spPr>
          <a:xfrm flipH="1">
            <a:off x="11903401" y="5805377"/>
            <a:ext cx="132661" cy="10694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6C74129D-8D51-DFAE-55A6-17F224F1B304}"/>
              </a:ext>
            </a:extLst>
          </p:cNvPr>
          <p:cNvSpPr/>
          <p:nvPr/>
        </p:nvSpPr>
        <p:spPr>
          <a:xfrm rot="4922515">
            <a:off x="10312785" y="6592306"/>
            <a:ext cx="195205" cy="1952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324EE70-EB35-E002-749C-81D2F69C0D05}"/>
              </a:ext>
            </a:extLst>
          </p:cNvPr>
          <p:cNvCxnSpPr/>
          <p:nvPr/>
        </p:nvCxnSpPr>
        <p:spPr>
          <a:xfrm rot="4922515" flipH="1">
            <a:off x="9780001" y="6119068"/>
            <a:ext cx="1065825" cy="19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1E0FC81-9CCE-4E6E-F321-FCC7E696F44F}"/>
              </a:ext>
            </a:extLst>
          </p:cNvPr>
          <p:cNvCxnSpPr/>
          <p:nvPr/>
        </p:nvCxnSpPr>
        <p:spPr>
          <a:xfrm rot="4922515" flipH="1" flipV="1">
            <a:off x="9281583" y="5101265"/>
            <a:ext cx="432581" cy="14659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7D20BEB-1A62-69E1-1665-C5DF469F7B04}"/>
              </a:ext>
            </a:extLst>
          </p:cNvPr>
          <p:cNvCxnSpPr/>
          <p:nvPr/>
        </p:nvCxnSpPr>
        <p:spPr>
          <a:xfrm rot="4922515" flipV="1">
            <a:off x="9293731" y="5777838"/>
            <a:ext cx="720969" cy="13634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3D463F89-C4A3-C7DB-0470-F9251F49AB2B}"/>
              </a:ext>
            </a:extLst>
          </p:cNvPr>
          <p:cNvSpPr/>
          <p:nvPr/>
        </p:nvSpPr>
        <p:spPr>
          <a:xfrm rot="4922515">
            <a:off x="8812860" y="6021798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A121094-5043-C376-2838-8EF64E9973A2}"/>
              </a:ext>
            </a:extLst>
          </p:cNvPr>
          <p:cNvSpPr/>
          <p:nvPr/>
        </p:nvSpPr>
        <p:spPr>
          <a:xfrm rot="4922515">
            <a:off x="11682899" y="6704340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ED05842-8A39-3322-FCD7-3AC65166ECC7}"/>
              </a:ext>
            </a:extLst>
          </p:cNvPr>
          <p:cNvSpPr/>
          <p:nvPr/>
        </p:nvSpPr>
        <p:spPr>
          <a:xfrm rot="4922515">
            <a:off x="10056270" y="5495486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33EC24B-1433-CAC1-782A-F3BC7F8C4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588" y="3941842"/>
            <a:ext cx="6706181" cy="11659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9570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 rot="11174285">
            <a:off x="2478134" y="3658179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 rot="11174285">
            <a:off x="3576303" y="3724763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 rot="11174285">
            <a:off x="6996125" y="3868835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 rot="11174285">
            <a:off x="4720540" y="4975629"/>
            <a:ext cx="195946" cy="19594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 rot="11174285">
            <a:off x="6246397" y="4832135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 rot="11174285">
            <a:off x="5600708" y="4332764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25" name="直接连接符 24"/>
          <p:cNvCxnSpPr>
            <a:stCxn id="8" idx="1"/>
            <a:endCxn id="32" idx="5"/>
          </p:cNvCxnSpPr>
          <p:nvPr/>
        </p:nvCxnSpPr>
        <p:spPr>
          <a:xfrm>
            <a:off x="2608921" y="3801326"/>
            <a:ext cx="937290" cy="12108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32" idx="4"/>
            <a:endCxn id="10" idx="0"/>
          </p:cNvCxnSpPr>
          <p:nvPr/>
        </p:nvCxnSpPr>
        <p:spPr>
          <a:xfrm flipV="1">
            <a:off x="3589079" y="3950281"/>
            <a:ext cx="88029" cy="10493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 rot="11174285">
            <a:off x="3524396" y="4999310"/>
            <a:ext cx="116686" cy="116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40" name="直接连接符 39"/>
          <p:cNvCxnSpPr>
            <a:stCxn id="10" idx="3"/>
            <a:endCxn id="49" idx="1"/>
          </p:cNvCxnSpPr>
          <p:nvPr/>
        </p:nvCxnSpPr>
        <p:spPr>
          <a:xfrm flipV="1">
            <a:off x="3777583" y="3333827"/>
            <a:ext cx="1203378" cy="4332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12" idx="3"/>
            <a:endCxn id="55" idx="7"/>
          </p:cNvCxnSpPr>
          <p:nvPr/>
        </p:nvCxnSpPr>
        <p:spPr>
          <a:xfrm flipV="1">
            <a:off x="4894907" y="4158047"/>
            <a:ext cx="134934" cy="8542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 rot="11174285">
            <a:off x="4897735" y="3242736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0" name="直接连接符 49"/>
          <p:cNvCxnSpPr>
            <a:stCxn id="55" idx="2"/>
            <a:endCxn id="14" idx="6"/>
          </p:cNvCxnSpPr>
          <p:nvPr/>
        </p:nvCxnSpPr>
        <p:spPr>
          <a:xfrm>
            <a:off x="5165977" y="4118336"/>
            <a:ext cx="435207" cy="2861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11" idx="7"/>
            <a:endCxn id="14" idx="3"/>
          </p:cNvCxnSpPr>
          <p:nvPr/>
        </p:nvCxnSpPr>
        <p:spPr>
          <a:xfrm flipH="1">
            <a:off x="5743855" y="4065851"/>
            <a:ext cx="1278955" cy="296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 rot="11174285">
            <a:off x="5012937" y="4033250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6" name="直接连接符 55"/>
          <p:cNvCxnSpPr>
            <a:endCxn id="55" idx="3"/>
          </p:cNvCxnSpPr>
          <p:nvPr/>
        </p:nvCxnSpPr>
        <p:spPr>
          <a:xfrm flipH="1">
            <a:off x="5149527" y="3295650"/>
            <a:ext cx="992492" cy="7662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1" idx="6"/>
          </p:cNvCxnSpPr>
          <p:nvPr/>
        </p:nvCxnSpPr>
        <p:spPr>
          <a:xfrm flipH="1" flipV="1">
            <a:off x="6252562" y="3320550"/>
            <a:ext cx="744280" cy="6562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1174285">
            <a:off x="6104356" y="322320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62" name="直接连接符 61"/>
          <p:cNvCxnSpPr>
            <a:stCxn id="11" idx="0"/>
            <a:endCxn id="13" idx="4"/>
          </p:cNvCxnSpPr>
          <p:nvPr/>
        </p:nvCxnSpPr>
        <p:spPr>
          <a:xfrm flipH="1">
            <a:off x="6371780" y="4110438"/>
            <a:ext cx="732340" cy="7223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54" idx="5"/>
            <a:endCxn id="96" idx="1"/>
          </p:cNvCxnSpPr>
          <p:nvPr/>
        </p:nvCxnSpPr>
        <p:spPr>
          <a:xfrm flipH="1" flipV="1">
            <a:off x="7719890" y="3032972"/>
            <a:ext cx="568233" cy="13952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32" idx="2"/>
            <a:endCxn id="12" idx="6"/>
          </p:cNvCxnSpPr>
          <p:nvPr/>
        </p:nvCxnSpPr>
        <p:spPr>
          <a:xfrm flipV="1">
            <a:off x="3640737" y="5062956"/>
            <a:ext cx="1080383" cy="1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 rot="11174285">
            <a:off x="5772281" y="387941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椭圆 53"/>
          <p:cNvSpPr/>
          <p:nvPr/>
        </p:nvSpPr>
        <p:spPr>
          <a:xfrm rot="11174285">
            <a:off x="8260633" y="4412009"/>
            <a:ext cx="147038" cy="1470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7" name="椭圆 56"/>
          <p:cNvSpPr/>
          <p:nvPr/>
        </p:nvSpPr>
        <p:spPr>
          <a:xfrm rot="11174285">
            <a:off x="8774000" y="5220869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椭圆 58"/>
          <p:cNvSpPr/>
          <p:nvPr/>
        </p:nvSpPr>
        <p:spPr>
          <a:xfrm rot="11174285">
            <a:off x="6149326" y="175258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0" name="椭圆 59"/>
          <p:cNvSpPr/>
          <p:nvPr/>
        </p:nvSpPr>
        <p:spPr>
          <a:xfrm rot="11174285">
            <a:off x="9219352" y="3856239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63" name="直接连接符 62"/>
          <p:cNvCxnSpPr>
            <a:stCxn id="14" idx="7"/>
            <a:endCxn id="12" idx="3"/>
          </p:cNvCxnSpPr>
          <p:nvPr/>
        </p:nvCxnSpPr>
        <p:spPr>
          <a:xfrm flipH="1">
            <a:off x="4894907" y="4463551"/>
            <a:ext cx="723516" cy="5487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49" idx="3"/>
            <a:endCxn id="61" idx="5"/>
          </p:cNvCxnSpPr>
          <p:nvPr/>
        </p:nvCxnSpPr>
        <p:spPr>
          <a:xfrm flipV="1">
            <a:off x="4988826" y="3247900"/>
            <a:ext cx="1157448" cy="139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49" idx="1"/>
            <a:endCxn id="55" idx="5"/>
          </p:cNvCxnSpPr>
          <p:nvPr/>
        </p:nvCxnSpPr>
        <p:spPr>
          <a:xfrm>
            <a:off x="4980961" y="3333827"/>
            <a:ext cx="60673" cy="7163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61" idx="3"/>
            <a:endCxn id="97" idx="7"/>
          </p:cNvCxnSpPr>
          <p:nvPr/>
        </p:nvCxnSpPr>
        <p:spPr>
          <a:xfrm flipV="1">
            <a:off x="6303874" y="2519859"/>
            <a:ext cx="540013" cy="7452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18" idx="1"/>
            <a:endCxn id="54" idx="4"/>
          </p:cNvCxnSpPr>
          <p:nvPr/>
        </p:nvCxnSpPr>
        <p:spPr>
          <a:xfrm flipH="1">
            <a:off x="8342141" y="2653249"/>
            <a:ext cx="309453" cy="17591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60" idx="0"/>
            <a:endCxn id="57" idx="4"/>
          </p:cNvCxnSpPr>
          <p:nvPr/>
        </p:nvCxnSpPr>
        <p:spPr>
          <a:xfrm flipH="1">
            <a:off x="8880406" y="4016625"/>
            <a:ext cx="410637" cy="12048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57" idx="7"/>
            <a:endCxn id="54" idx="2"/>
          </p:cNvCxnSpPr>
          <p:nvPr/>
        </p:nvCxnSpPr>
        <p:spPr>
          <a:xfrm flipH="1" flipV="1">
            <a:off x="8407236" y="4493517"/>
            <a:ext cx="387903" cy="8834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 rot="11174285">
            <a:off x="2738260" y="1951989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4" name="椭圆 93"/>
          <p:cNvSpPr/>
          <p:nvPr/>
        </p:nvSpPr>
        <p:spPr>
          <a:xfrm rot="11174285">
            <a:off x="3789202" y="137331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5" name="椭圆 94"/>
          <p:cNvSpPr/>
          <p:nvPr/>
        </p:nvSpPr>
        <p:spPr>
          <a:xfrm rot="11174285">
            <a:off x="7158527" y="908376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6" name="椭圆 95"/>
          <p:cNvSpPr/>
          <p:nvPr/>
        </p:nvSpPr>
        <p:spPr>
          <a:xfrm rot="11174285">
            <a:off x="7537599" y="2833454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7" name="椭圆 96"/>
          <p:cNvSpPr/>
          <p:nvPr/>
        </p:nvSpPr>
        <p:spPr>
          <a:xfrm rot="11174285">
            <a:off x="6818979" y="233595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8" name="椭圆 97"/>
          <p:cNvSpPr/>
          <p:nvPr/>
        </p:nvSpPr>
        <p:spPr>
          <a:xfrm rot="11174285">
            <a:off x="5547942" y="2519998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9" name="椭圆 98"/>
          <p:cNvSpPr/>
          <p:nvPr/>
        </p:nvSpPr>
        <p:spPr>
          <a:xfrm rot="11174285">
            <a:off x="8015271" y="150806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02" name="直接连接符 101"/>
          <p:cNvCxnSpPr>
            <a:stCxn id="92" idx="1"/>
            <a:endCxn id="112" idx="6"/>
          </p:cNvCxnSpPr>
          <p:nvPr/>
        </p:nvCxnSpPr>
        <p:spPr>
          <a:xfrm>
            <a:off x="2935753" y="2168145"/>
            <a:ext cx="653373" cy="5892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stCxn id="94" idx="3"/>
            <a:endCxn id="107" idx="6"/>
          </p:cNvCxnSpPr>
          <p:nvPr/>
        </p:nvCxnSpPr>
        <p:spPr>
          <a:xfrm flipV="1">
            <a:off x="3990482" y="888102"/>
            <a:ext cx="725554" cy="527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>
            <a:stCxn id="96" idx="5"/>
            <a:endCxn id="97" idx="1"/>
          </p:cNvCxnSpPr>
          <p:nvPr/>
        </p:nvCxnSpPr>
        <p:spPr>
          <a:xfrm flipH="1" flipV="1">
            <a:off x="7002880" y="2537238"/>
            <a:ext cx="576637" cy="3209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椭圆 106"/>
          <p:cNvSpPr/>
          <p:nvPr/>
        </p:nvSpPr>
        <p:spPr>
          <a:xfrm rot="11174285">
            <a:off x="4715733" y="842481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08" name="直接连接符 107"/>
          <p:cNvCxnSpPr>
            <a:stCxn id="109" idx="2"/>
            <a:endCxn id="98" idx="5"/>
          </p:cNvCxnSpPr>
          <p:nvPr/>
        </p:nvCxnSpPr>
        <p:spPr>
          <a:xfrm>
            <a:off x="5232884" y="1999605"/>
            <a:ext cx="345133" cy="5381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 rot="11174285">
            <a:off x="5079844" y="1914519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10" name="直接连接符 109"/>
          <p:cNvCxnSpPr>
            <a:stCxn id="46" idx="0"/>
            <a:endCxn id="109" idx="3"/>
          </p:cNvCxnSpPr>
          <p:nvPr/>
        </p:nvCxnSpPr>
        <p:spPr>
          <a:xfrm flipH="1">
            <a:off x="5216434" y="613459"/>
            <a:ext cx="656652" cy="13297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95" idx="6"/>
            <a:endCxn id="46" idx="2"/>
          </p:cNvCxnSpPr>
          <p:nvPr/>
        </p:nvCxnSpPr>
        <p:spPr>
          <a:xfrm flipH="1" flipV="1">
            <a:off x="5997799" y="513324"/>
            <a:ext cx="1161488" cy="5094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椭圆 111"/>
          <p:cNvSpPr/>
          <p:nvPr/>
        </p:nvSpPr>
        <p:spPr>
          <a:xfrm rot="11174285">
            <a:off x="3588462" y="2657508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13" name="直接连接符 112"/>
          <p:cNvCxnSpPr>
            <a:stCxn id="95" idx="0"/>
            <a:endCxn id="97" idx="4"/>
          </p:cNvCxnSpPr>
          <p:nvPr/>
        </p:nvCxnSpPr>
        <p:spPr>
          <a:xfrm flipH="1">
            <a:off x="6944362" y="1164410"/>
            <a:ext cx="328610" cy="11722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99" idx="4"/>
            <a:endCxn id="95" idx="2"/>
          </p:cNvCxnSpPr>
          <p:nvPr/>
        </p:nvCxnSpPr>
        <p:spPr>
          <a:xfrm flipH="1" flipV="1">
            <a:off x="7414561" y="1050725"/>
            <a:ext cx="726093" cy="45801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92" idx="4"/>
            <a:endCxn id="94" idx="7"/>
          </p:cNvCxnSpPr>
          <p:nvPr/>
        </p:nvCxnSpPr>
        <p:spPr>
          <a:xfrm flipV="1">
            <a:off x="2872910" y="1557215"/>
            <a:ext cx="941200" cy="3954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椭圆 115"/>
          <p:cNvSpPr/>
          <p:nvPr/>
        </p:nvSpPr>
        <p:spPr>
          <a:xfrm rot="11174285">
            <a:off x="3884421" y="600253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8" name="椭圆 117"/>
          <p:cNvSpPr/>
          <p:nvPr/>
        </p:nvSpPr>
        <p:spPr>
          <a:xfrm rot="11174285">
            <a:off x="8532046" y="2522403"/>
            <a:ext cx="147038" cy="1470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0" name="椭圆 119"/>
          <p:cNvSpPr/>
          <p:nvPr/>
        </p:nvSpPr>
        <p:spPr>
          <a:xfrm rot="11174285">
            <a:off x="7357670" y="6024778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1" name="椭圆 120"/>
          <p:cNvSpPr/>
          <p:nvPr/>
        </p:nvSpPr>
        <p:spPr>
          <a:xfrm rot="11174285">
            <a:off x="9156635" y="1770386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2" name="直接连接符 121"/>
          <p:cNvCxnSpPr>
            <a:stCxn id="98" idx="2"/>
            <a:endCxn id="61" idx="4"/>
          </p:cNvCxnSpPr>
          <p:nvPr/>
        </p:nvCxnSpPr>
        <p:spPr>
          <a:xfrm>
            <a:off x="5708328" y="2609169"/>
            <a:ext cx="520313" cy="6147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46" idx="6"/>
            <a:endCxn id="107" idx="3"/>
          </p:cNvCxnSpPr>
          <p:nvPr/>
        </p:nvCxnSpPr>
        <p:spPr>
          <a:xfrm flipH="1">
            <a:off x="4806824" y="488746"/>
            <a:ext cx="966127" cy="3728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>
            <a:stCxn id="107" idx="1"/>
            <a:endCxn id="109" idx="5"/>
          </p:cNvCxnSpPr>
          <p:nvPr/>
        </p:nvCxnSpPr>
        <p:spPr>
          <a:xfrm>
            <a:off x="4798959" y="933572"/>
            <a:ext cx="309582" cy="9978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>
            <a:stCxn id="99" idx="3"/>
            <a:endCxn id="121" idx="5"/>
          </p:cNvCxnSpPr>
          <p:nvPr/>
        </p:nvCxnSpPr>
        <p:spPr>
          <a:xfrm>
            <a:off x="8216551" y="1550355"/>
            <a:ext cx="970159" cy="2377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stCxn id="118" idx="3"/>
            <a:endCxn id="121" idx="7"/>
          </p:cNvCxnSpPr>
          <p:nvPr/>
        </p:nvCxnSpPr>
        <p:spPr>
          <a:xfrm flipV="1">
            <a:off x="8662892" y="1901173"/>
            <a:ext cx="511458" cy="648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stCxn id="99" idx="0"/>
            <a:endCxn id="118" idx="4"/>
          </p:cNvCxnSpPr>
          <p:nvPr/>
        </p:nvCxnSpPr>
        <p:spPr>
          <a:xfrm>
            <a:off x="8116076" y="1733586"/>
            <a:ext cx="497478" cy="7892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>
            <a:stCxn id="60" idx="7"/>
            <a:endCxn id="54" idx="3"/>
          </p:cNvCxnSpPr>
          <p:nvPr/>
        </p:nvCxnSpPr>
        <p:spPr>
          <a:xfrm flipH="1">
            <a:off x="8391479" y="3987026"/>
            <a:ext cx="845588" cy="4524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椭圆 174"/>
          <p:cNvSpPr/>
          <p:nvPr/>
        </p:nvSpPr>
        <p:spPr>
          <a:xfrm rot="11174285">
            <a:off x="5576810" y="5990254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6" name="椭圆 175"/>
          <p:cNvSpPr/>
          <p:nvPr/>
        </p:nvSpPr>
        <p:spPr>
          <a:xfrm rot="11174285">
            <a:off x="7638830" y="5291897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212" name="直接连接符 211"/>
          <p:cNvCxnSpPr>
            <a:stCxn id="116" idx="2"/>
            <a:endCxn id="175" idx="6"/>
          </p:cNvCxnSpPr>
          <p:nvPr/>
        </p:nvCxnSpPr>
        <p:spPr>
          <a:xfrm flipV="1">
            <a:off x="4109939" y="6090177"/>
            <a:ext cx="1467535" cy="377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>
            <a:stCxn id="116" idx="4"/>
            <a:endCxn id="12" idx="7"/>
          </p:cNvCxnSpPr>
          <p:nvPr/>
        </p:nvCxnSpPr>
        <p:spPr>
          <a:xfrm flipV="1">
            <a:off x="4009804" y="5134941"/>
            <a:ext cx="732315" cy="8682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/>
          <p:cNvCxnSpPr>
            <a:stCxn id="116" idx="5"/>
            <a:endCxn id="32" idx="1"/>
          </p:cNvCxnSpPr>
          <p:nvPr/>
        </p:nvCxnSpPr>
        <p:spPr>
          <a:xfrm flipH="1" flipV="1">
            <a:off x="3619267" y="5103147"/>
            <a:ext cx="307441" cy="9242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/>
          <p:cNvCxnSpPr>
            <a:stCxn id="11" idx="1"/>
            <a:endCxn id="176" idx="4"/>
          </p:cNvCxnSpPr>
          <p:nvPr/>
        </p:nvCxnSpPr>
        <p:spPr>
          <a:xfrm>
            <a:off x="7193141" y="4084470"/>
            <a:ext cx="534860" cy="120790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连接符 225"/>
          <p:cNvCxnSpPr>
            <a:stCxn id="11" idx="2"/>
            <a:endCxn id="54" idx="6"/>
          </p:cNvCxnSpPr>
          <p:nvPr/>
        </p:nvCxnSpPr>
        <p:spPr>
          <a:xfrm>
            <a:off x="7237728" y="4003160"/>
            <a:ext cx="1023340" cy="47437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连接符 228"/>
          <p:cNvCxnSpPr>
            <a:stCxn id="54" idx="7"/>
            <a:endCxn id="176" idx="3"/>
          </p:cNvCxnSpPr>
          <p:nvPr/>
        </p:nvCxnSpPr>
        <p:spPr>
          <a:xfrm flipH="1">
            <a:off x="7781977" y="4531557"/>
            <a:ext cx="494848" cy="7904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连接符 232"/>
          <p:cNvCxnSpPr>
            <a:stCxn id="57" idx="7"/>
            <a:endCxn id="176" idx="2"/>
          </p:cNvCxnSpPr>
          <p:nvPr/>
        </p:nvCxnSpPr>
        <p:spPr>
          <a:xfrm flipH="1">
            <a:off x="7799216" y="5376936"/>
            <a:ext cx="995923" cy="41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>
            <a:stCxn id="120" idx="4"/>
            <a:endCxn id="176" idx="1"/>
          </p:cNvCxnSpPr>
          <p:nvPr/>
        </p:nvCxnSpPr>
        <p:spPr>
          <a:xfrm flipV="1">
            <a:off x="7481955" y="5435044"/>
            <a:ext cx="287662" cy="5903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连接符 247"/>
          <p:cNvCxnSpPr>
            <a:stCxn id="14" idx="1"/>
            <a:endCxn id="13" idx="5"/>
          </p:cNvCxnSpPr>
          <p:nvPr/>
        </p:nvCxnSpPr>
        <p:spPr>
          <a:xfrm>
            <a:off x="5731495" y="4475911"/>
            <a:ext cx="557189" cy="3811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连接符 251"/>
          <p:cNvCxnSpPr>
            <a:stCxn id="12" idx="2"/>
            <a:endCxn id="13" idx="6"/>
          </p:cNvCxnSpPr>
          <p:nvPr/>
        </p:nvCxnSpPr>
        <p:spPr>
          <a:xfrm flipV="1">
            <a:off x="4915906" y="4932940"/>
            <a:ext cx="1331161" cy="1513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连接符 254"/>
          <p:cNvCxnSpPr>
            <a:stCxn id="362" idx="4"/>
            <a:endCxn id="13" idx="0"/>
          </p:cNvCxnSpPr>
          <p:nvPr/>
        </p:nvCxnSpPr>
        <p:spPr>
          <a:xfrm flipH="1" flipV="1">
            <a:off x="6347202" y="5057653"/>
            <a:ext cx="251451" cy="606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>
            <a:stCxn id="362" idx="2"/>
            <a:endCxn id="176" idx="7"/>
          </p:cNvCxnSpPr>
          <p:nvPr/>
        </p:nvCxnSpPr>
        <p:spPr>
          <a:xfrm flipV="1">
            <a:off x="6643971" y="5422684"/>
            <a:ext cx="1012574" cy="2975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连接符 260"/>
          <p:cNvCxnSpPr>
            <a:stCxn id="13" idx="1"/>
            <a:endCxn id="176" idx="6"/>
          </p:cNvCxnSpPr>
          <p:nvPr/>
        </p:nvCxnSpPr>
        <p:spPr>
          <a:xfrm>
            <a:off x="6430298" y="5033415"/>
            <a:ext cx="1209008" cy="3301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75" idx="6"/>
            <a:endCxn id="12" idx="1"/>
          </p:cNvCxnSpPr>
          <p:nvPr/>
        </p:nvCxnSpPr>
        <p:spPr>
          <a:xfrm flipH="1" flipV="1">
            <a:off x="4879852" y="5149996"/>
            <a:ext cx="697622" cy="9401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0" idx="2"/>
            <a:endCxn id="55" idx="6"/>
          </p:cNvCxnSpPr>
          <p:nvPr/>
        </p:nvCxnSpPr>
        <p:spPr>
          <a:xfrm>
            <a:off x="3801821" y="3850146"/>
            <a:ext cx="1211570" cy="2515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8" idx="3"/>
            <a:endCxn id="10" idx="6"/>
          </p:cNvCxnSpPr>
          <p:nvPr/>
        </p:nvCxnSpPr>
        <p:spPr>
          <a:xfrm>
            <a:off x="2621281" y="3688254"/>
            <a:ext cx="955692" cy="1373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112" idx="0"/>
            <a:endCxn id="10" idx="4"/>
          </p:cNvCxnSpPr>
          <p:nvPr/>
        </p:nvCxnSpPr>
        <p:spPr>
          <a:xfrm>
            <a:off x="3688385" y="2881053"/>
            <a:ext cx="13301" cy="8443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112" idx="1"/>
            <a:endCxn id="49" idx="5"/>
          </p:cNvCxnSpPr>
          <p:nvPr/>
        </p:nvCxnSpPr>
        <p:spPr>
          <a:xfrm>
            <a:off x="3770753" y="2857026"/>
            <a:ext cx="1146120" cy="3969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>
            <a:stCxn id="94" idx="1"/>
            <a:endCxn id="112" idx="4"/>
          </p:cNvCxnSpPr>
          <p:nvPr/>
        </p:nvCxnSpPr>
        <p:spPr>
          <a:xfrm flipH="1">
            <a:off x="3712747" y="1574594"/>
            <a:ext cx="260356" cy="10835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/>
          <p:cNvCxnSpPr>
            <a:stCxn id="94" idx="1"/>
            <a:endCxn id="109" idx="0"/>
          </p:cNvCxnSpPr>
          <p:nvPr/>
        </p:nvCxnSpPr>
        <p:spPr>
          <a:xfrm>
            <a:off x="3973103" y="1574594"/>
            <a:ext cx="1175149" cy="4929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连接符 294"/>
          <p:cNvCxnSpPr>
            <a:stCxn id="8" idx="3"/>
            <a:endCxn id="112" idx="6"/>
          </p:cNvCxnSpPr>
          <p:nvPr/>
        </p:nvCxnSpPr>
        <p:spPr>
          <a:xfrm flipV="1">
            <a:off x="2621281" y="2757431"/>
            <a:ext cx="967845" cy="9308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接连接符 297"/>
          <p:cNvCxnSpPr>
            <a:stCxn id="112" idx="2"/>
            <a:endCxn id="109" idx="0"/>
          </p:cNvCxnSpPr>
          <p:nvPr/>
        </p:nvCxnSpPr>
        <p:spPr>
          <a:xfrm flipV="1">
            <a:off x="3812007" y="2067559"/>
            <a:ext cx="1336245" cy="7142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接连接符 300"/>
          <p:cNvCxnSpPr>
            <a:stCxn id="112" idx="2"/>
            <a:endCxn id="98" idx="7"/>
          </p:cNvCxnSpPr>
          <p:nvPr/>
        </p:nvCxnSpPr>
        <p:spPr>
          <a:xfrm flipV="1">
            <a:off x="3812007" y="2650785"/>
            <a:ext cx="1753650" cy="1310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接连接符 303"/>
          <p:cNvCxnSpPr>
            <a:stCxn id="49" idx="3"/>
            <a:endCxn id="98" idx="0"/>
          </p:cNvCxnSpPr>
          <p:nvPr/>
        </p:nvCxnSpPr>
        <p:spPr>
          <a:xfrm flipV="1">
            <a:off x="4988826" y="2680384"/>
            <a:ext cx="630807" cy="5814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95" idx="7"/>
            <a:endCxn id="59" idx="3"/>
          </p:cNvCxnSpPr>
          <p:nvPr/>
        </p:nvCxnSpPr>
        <p:spPr>
          <a:xfrm flipH="1">
            <a:off x="6348844" y="1117160"/>
            <a:ext cx="837962" cy="6773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接连接符 309"/>
          <p:cNvCxnSpPr>
            <a:stCxn id="46" idx="1"/>
            <a:endCxn id="59" idx="5"/>
          </p:cNvCxnSpPr>
          <p:nvPr/>
        </p:nvCxnSpPr>
        <p:spPr>
          <a:xfrm>
            <a:off x="5956182" y="589221"/>
            <a:ext cx="235062" cy="11880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连接符 312"/>
          <p:cNvCxnSpPr>
            <a:stCxn id="109" idx="2"/>
            <a:endCxn id="59" idx="7"/>
          </p:cNvCxnSpPr>
          <p:nvPr/>
        </p:nvCxnSpPr>
        <p:spPr>
          <a:xfrm flipV="1">
            <a:off x="5232884" y="1934874"/>
            <a:ext cx="941133" cy="647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连接符 315"/>
          <p:cNvCxnSpPr>
            <a:stCxn id="98" idx="2"/>
            <a:endCxn id="97" idx="6"/>
          </p:cNvCxnSpPr>
          <p:nvPr/>
        </p:nvCxnSpPr>
        <p:spPr>
          <a:xfrm flipV="1">
            <a:off x="5708328" y="2436763"/>
            <a:ext cx="1111321" cy="1724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直接连接符 317"/>
          <p:cNvCxnSpPr>
            <a:stCxn id="98" idx="3"/>
            <a:endCxn id="59" idx="0"/>
          </p:cNvCxnSpPr>
          <p:nvPr/>
        </p:nvCxnSpPr>
        <p:spPr>
          <a:xfrm flipV="1">
            <a:off x="5691089" y="1976128"/>
            <a:ext cx="558160" cy="5739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连接符 320"/>
          <p:cNvCxnSpPr>
            <a:stCxn id="97" idx="5"/>
            <a:endCxn id="59" idx="1"/>
          </p:cNvCxnSpPr>
          <p:nvPr/>
        </p:nvCxnSpPr>
        <p:spPr>
          <a:xfrm flipH="1" flipV="1">
            <a:off x="6331617" y="1952101"/>
            <a:ext cx="529649" cy="4087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直接连接符 323"/>
          <p:cNvCxnSpPr>
            <a:stCxn id="99" idx="7"/>
            <a:endCxn id="97" idx="3"/>
          </p:cNvCxnSpPr>
          <p:nvPr/>
        </p:nvCxnSpPr>
        <p:spPr>
          <a:xfrm flipH="1">
            <a:off x="7020259" y="1691969"/>
            <a:ext cx="1019920" cy="6862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118" idx="6"/>
            <a:endCxn id="96" idx="3"/>
          </p:cNvCxnSpPr>
          <p:nvPr/>
        </p:nvCxnSpPr>
        <p:spPr>
          <a:xfrm flipH="1">
            <a:off x="7737117" y="2587933"/>
            <a:ext cx="795364" cy="2874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99" idx="0"/>
            <a:endCxn id="96" idx="4"/>
          </p:cNvCxnSpPr>
          <p:nvPr/>
        </p:nvCxnSpPr>
        <p:spPr>
          <a:xfrm flipH="1">
            <a:off x="7661884" y="1733586"/>
            <a:ext cx="454192" cy="11005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 334"/>
          <p:cNvCxnSpPr>
            <a:endCxn id="11" idx="4"/>
          </p:cNvCxnSpPr>
          <p:nvPr/>
        </p:nvCxnSpPr>
        <p:spPr>
          <a:xfrm flipH="1">
            <a:off x="7130450" y="3027127"/>
            <a:ext cx="461520" cy="8424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 339"/>
          <p:cNvCxnSpPr>
            <a:stCxn id="61" idx="2"/>
            <a:endCxn id="96" idx="6"/>
          </p:cNvCxnSpPr>
          <p:nvPr/>
        </p:nvCxnSpPr>
        <p:spPr>
          <a:xfrm flipV="1">
            <a:off x="6327901" y="2933377"/>
            <a:ext cx="1210362" cy="414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椭圆 361"/>
          <p:cNvSpPr/>
          <p:nvPr/>
        </p:nvSpPr>
        <p:spPr>
          <a:xfrm rot="11174285">
            <a:off x="6541910" y="5663467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364" name="直接连接符 363"/>
          <p:cNvCxnSpPr>
            <a:stCxn id="175" idx="4"/>
            <a:endCxn id="13" idx="7"/>
          </p:cNvCxnSpPr>
          <p:nvPr/>
        </p:nvCxnSpPr>
        <p:spPr>
          <a:xfrm flipV="1">
            <a:off x="5701095" y="5016036"/>
            <a:ext cx="570210" cy="9748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接连接符 366"/>
          <p:cNvCxnSpPr>
            <a:stCxn id="175" idx="2"/>
            <a:endCxn id="362" idx="0"/>
          </p:cNvCxnSpPr>
          <p:nvPr/>
        </p:nvCxnSpPr>
        <p:spPr>
          <a:xfrm flipV="1">
            <a:off x="5800355" y="5765528"/>
            <a:ext cx="787176" cy="3490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接连接符 370"/>
          <p:cNvCxnSpPr>
            <a:stCxn id="362" idx="1"/>
            <a:endCxn id="120" idx="6"/>
          </p:cNvCxnSpPr>
          <p:nvPr/>
        </p:nvCxnSpPr>
        <p:spPr>
          <a:xfrm>
            <a:off x="6625136" y="5754558"/>
            <a:ext cx="733198" cy="3701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直接连接符 377"/>
          <p:cNvCxnSpPr>
            <a:stCxn id="55" idx="6"/>
            <a:endCxn id="32" idx="2"/>
          </p:cNvCxnSpPr>
          <p:nvPr/>
        </p:nvCxnSpPr>
        <p:spPr>
          <a:xfrm flipH="1">
            <a:off x="3640737" y="4101658"/>
            <a:ext cx="1372654" cy="9623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直接连接符 620"/>
          <p:cNvCxnSpPr>
            <a:stCxn id="118" idx="2"/>
            <a:endCxn id="60" idx="5"/>
          </p:cNvCxnSpPr>
          <p:nvPr/>
        </p:nvCxnSpPr>
        <p:spPr>
          <a:xfrm>
            <a:off x="8678649" y="2603911"/>
            <a:ext cx="570778" cy="12700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1" name="椭圆 670"/>
          <p:cNvSpPr/>
          <p:nvPr/>
        </p:nvSpPr>
        <p:spPr>
          <a:xfrm>
            <a:off x="4780844" y="2224637"/>
            <a:ext cx="2630311" cy="263031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4 LED" panose="020B0603050302020204" pitchFamily="34" charset="0"/>
                <a:ea typeface="微软雅黑"/>
                <a:cs typeface="+mn-cs"/>
              </a:rPr>
              <a:t>3</a:t>
            </a:r>
            <a:endParaRPr kumimoji="0" lang="zh-CN" altLang="en-US" sz="1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4 LED" panose="020B0603050302020204" pitchFamily="34" charset="0"/>
              <a:ea typeface="微软雅黑"/>
              <a:cs typeface="+mn-cs"/>
            </a:endParaRPr>
          </a:p>
        </p:txBody>
      </p:sp>
    </p:spTree>
  </p:cSld>
  <p:clrMapOvr>
    <a:masterClrMapping/>
  </p:clrMapOvr>
  <p:transition spd="slow" advClick="0" advTm="1587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545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545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54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545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54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54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545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54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54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54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54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545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54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545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545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54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398</Words>
  <Application>Microsoft Office PowerPoint</Application>
  <PresentationFormat>宽屏</PresentationFormat>
  <Paragraphs>61</Paragraphs>
  <Slides>22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24 LED</vt:lpstr>
      <vt:lpstr>等线</vt:lpstr>
      <vt:lpstr>宋体</vt:lpstr>
      <vt:lpstr>微软雅黑</vt:lpstr>
      <vt:lpstr>Arial</vt:lpstr>
      <vt:lpstr>Arial Black</vt:lpstr>
      <vt:lpstr>Calibri</vt:lpstr>
      <vt:lpstr>Viner Hand ITC</vt:lpstr>
      <vt:lpstr>1_Office 主题​​</vt:lpstr>
      <vt:lpstr>2_Office 主题​​</vt:lpstr>
      <vt:lpstr>PowerPoint 演示文稿</vt:lpstr>
      <vt:lpstr>PowerPoint 演示文稿</vt:lpstr>
      <vt:lpstr>PowerPoint 演示文稿</vt:lpstr>
      <vt:lpstr>项目简介 </vt:lpstr>
      <vt:lpstr>开发环境 </vt:lpstr>
      <vt:lpstr>PowerPoint 演示文稿</vt:lpstr>
      <vt:lpstr>使用的编程语言和技术 </vt:lpstr>
      <vt:lpstr>架构模式 </vt:lpstr>
      <vt:lpstr>PowerPoint 演示文稿</vt:lpstr>
      <vt:lpstr>功能设计 </vt:lpstr>
      <vt:lpstr>分工 </vt:lpstr>
      <vt:lpstr>业务处理流程 </vt:lpstr>
      <vt:lpstr>PowerPoint 演示文稿</vt:lpstr>
      <vt:lpstr>代码结构（后端） </vt:lpstr>
      <vt:lpstr>代码结构（前端） </vt:lpstr>
      <vt:lpstr>数据库结构 </vt:lpstr>
      <vt:lpstr>部分页面展示 </vt:lpstr>
      <vt:lpstr>部分页面展示 </vt:lpstr>
      <vt:lpstr>部分页面展示 </vt:lpstr>
      <vt:lpstr>部分页面展示 </vt:lpstr>
      <vt:lpstr>部分页面展示 </vt:lpstr>
      <vt:lpstr>谢谢观看！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CBG</dc:creator>
  <cp:lastModifiedBy>zc c</cp:lastModifiedBy>
  <cp:revision>30</cp:revision>
  <dcterms:created xsi:type="dcterms:W3CDTF">2022-12-22T12:17:35Z</dcterms:created>
  <dcterms:modified xsi:type="dcterms:W3CDTF">2022-12-23T03:29:54Z</dcterms:modified>
</cp:coreProperties>
</file>